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66" r:id="rId5"/>
    <p:sldId id="256" r:id="rId6"/>
    <p:sldId id="257" r:id="rId7"/>
    <p:sldId id="258" r:id="rId8"/>
    <p:sldId id="259" r:id="rId9"/>
    <p:sldId id="260" r:id="rId10"/>
    <p:sldId id="261" r:id="rId11"/>
    <p:sldId id="263" r:id="rId12"/>
    <p:sldId id="262" r:id="rId13"/>
    <p:sldId id="264"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51B6CE-1A71-FD8D-6A81-DFD684EF0395}" v="16" dt="2022-07-27T03:00:49.267"/>
    <p1510:client id="{E747213E-2A33-49D7-B942-81ABBFECC297}" v="168" dt="2022-07-27T03:17:28.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75640" autoAdjust="0"/>
  </p:normalViewPr>
  <p:slideViewPr>
    <p:cSldViewPr snapToGrid="0">
      <p:cViewPr varScale="1">
        <p:scale>
          <a:sx n="94" d="100"/>
          <a:sy n="94" d="100"/>
        </p:scale>
        <p:origin x="127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Dixon" userId="S::tom.dixon@cricket.com.au::67889b6b-c6d5-4cdb-a6d3-5ed8d43dc099" providerId="AD" clId="Web-{E451B6CE-1A71-FD8D-6A81-DFD684EF0395}"/>
    <pc:docChg chg="modSld">
      <pc:chgData name="Tom Dixon" userId="S::tom.dixon@cricket.com.au::67889b6b-c6d5-4cdb-a6d3-5ed8d43dc099" providerId="AD" clId="Web-{E451B6CE-1A71-FD8D-6A81-DFD684EF0395}" dt="2022-07-27T03:00:49.267" v="14"/>
      <pc:docMkLst>
        <pc:docMk/>
      </pc:docMkLst>
      <pc:sldChg chg="modSp">
        <pc:chgData name="Tom Dixon" userId="S::tom.dixon@cricket.com.au::67889b6b-c6d5-4cdb-a6d3-5ed8d43dc099" providerId="AD" clId="Web-{E451B6CE-1A71-FD8D-6A81-DFD684EF0395}" dt="2022-07-27T02:59:37.310" v="7" actId="20577"/>
        <pc:sldMkLst>
          <pc:docMk/>
          <pc:sldMk cId="1763364612" sldId="258"/>
        </pc:sldMkLst>
        <pc:spChg chg="mod">
          <ac:chgData name="Tom Dixon" userId="S::tom.dixon@cricket.com.au::67889b6b-c6d5-4cdb-a6d3-5ed8d43dc099" providerId="AD" clId="Web-{E451B6CE-1A71-FD8D-6A81-DFD684EF0395}" dt="2022-07-27T02:59:37.310" v="7" actId="20577"/>
          <ac:spMkLst>
            <pc:docMk/>
            <pc:sldMk cId="1763364612" sldId="258"/>
            <ac:spMk id="3" creationId="{FC6431E9-5171-1860-F52B-827767FFF97D}"/>
          </ac:spMkLst>
        </pc:spChg>
      </pc:sldChg>
      <pc:sldChg chg="modSp">
        <pc:chgData name="Tom Dixon" userId="S::tom.dixon@cricket.com.au::67889b6b-c6d5-4cdb-a6d3-5ed8d43dc099" providerId="AD" clId="Web-{E451B6CE-1A71-FD8D-6A81-DFD684EF0395}" dt="2022-07-27T03:00:49.267" v="14"/>
        <pc:sldMkLst>
          <pc:docMk/>
          <pc:sldMk cId="4094861558" sldId="262"/>
        </pc:sldMkLst>
        <pc:graphicFrameChg chg="modGraphic">
          <ac:chgData name="Tom Dixon" userId="S::tom.dixon@cricket.com.au::67889b6b-c6d5-4cdb-a6d3-5ed8d43dc099" providerId="AD" clId="Web-{E451B6CE-1A71-FD8D-6A81-DFD684EF0395}" dt="2022-07-27T03:00:49.267" v="14"/>
          <ac:graphicFrameMkLst>
            <pc:docMk/>
            <pc:sldMk cId="4094861558" sldId="262"/>
            <ac:graphicFrameMk id="4" creationId="{3251544C-9BDC-F4BA-7450-C3F28603EFD3}"/>
          </ac:graphicFrameMkLst>
        </pc:graphicFrameChg>
      </pc:sldChg>
      <pc:sldChg chg="modSp">
        <pc:chgData name="Tom Dixon" userId="S::tom.dixon@cricket.com.au::67889b6b-c6d5-4cdb-a6d3-5ed8d43dc099" providerId="AD" clId="Web-{E451B6CE-1A71-FD8D-6A81-DFD684EF0395}" dt="2022-07-27T02:59:45.779" v="9" actId="20577"/>
        <pc:sldMkLst>
          <pc:docMk/>
          <pc:sldMk cId="2910494875" sldId="264"/>
        </pc:sldMkLst>
        <pc:spChg chg="mod">
          <ac:chgData name="Tom Dixon" userId="S::tom.dixon@cricket.com.au::67889b6b-c6d5-4cdb-a6d3-5ed8d43dc099" providerId="AD" clId="Web-{E451B6CE-1A71-FD8D-6A81-DFD684EF0395}" dt="2022-07-27T02:59:45.779" v="9" actId="20577"/>
          <ac:spMkLst>
            <pc:docMk/>
            <pc:sldMk cId="2910494875" sldId="264"/>
            <ac:spMk id="3" creationId="{FC6431E9-5171-1860-F52B-827767FFF97D}"/>
          </ac:spMkLst>
        </pc:spChg>
      </pc:sldChg>
      <pc:sldChg chg="modSp">
        <pc:chgData name="Tom Dixon" userId="S::tom.dixon@cricket.com.au::67889b6b-c6d5-4cdb-a6d3-5ed8d43dc099" providerId="AD" clId="Web-{E451B6CE-1A71-FD8D-6A81-DFD684EF0395}" dt="2022-07-27T02:59:53.608" v="11" actId="20577"/>
        <pc:sldMkLst>
          <pc:docMk/>
          <pc:sldMk cId="233251401" sldId="265"/>
        </pc:sldMkLst>
        <pc:spChg chg="mod">
          <ac:chgData name="Tom Dixon" userId="S::tom.dixon@cricket.com.au::67889b6b-c6d5-4cdb-a6d3-5ed8d43dc099" providerId="AD" clId="Web-{E451B6CE-1A71-FD8D-6A81-DFD684EF0395}" dt="2022-07-27T02:59:53.608" v="11" actId="20577"/>
          <ac:spMkLst>
            <pc:docMk/>
            <pc:sldMk cId="233251401" sldId="265"/>
            <ac:spMk id="3" creationId="{FC6431E9-5171-1860-F52B-827767FFF97D}"/>
          </ac:spMkLst>
        </pc:spChg>
      </pc:sldChg>
      <pc:sldChg chg="modSp">
        <pc:chgData name="Tom Dixon" userId="S::tom.dixon@cricket.com.au::67889b6b-c6d5-4cdb-a6d3-5ed8d43dc099" providerId="AD" clId="Web-{E451B6CE-1A71-FD8D-6A81-DFD684EF0395}" dt="2022-07-27T02:58:30.759" v="5" actId="20577"/>
        <pc:sldMkLst>
          <pc:docMk/>
          <pc:sldMk cId="3640991504" sldId="266"/>
        </pc:sldMkLst>
        <pc:spChg chg="mod">
          <ac:chgData name="Tom Dixon" userId="S::tom.dixon@cricket.com.au::67889b6b-c6d5-4cdb-a6d3-5ed8d43dc099" providerId="AD" clId="Web-{E451B6CE-1A71-FD8D-6A81-DFD684EF0395}" dt="2022-07-27T02:58:30.759" v="5" actId="20577"/>
          <ac:spMkLst>
            <pc:docMk/>
            <pc:sldMk cId="3640991504" sldId="266"/>
            <ac:spMk id="3" creationId="{516F3BDD-AEAE-5901-803D-8875037DF468}"/>
          </ac:spMkLst>
        </pc:spChg>
      </pc:sldChg>
    </pc:docChg>
  </pc:docChgLst>
  <pc:docChgLst>
    <pc:chgData name="Tom Dixon" userId="67889b6b-c6d5-4cdb-a6d3-5ed8d43dc099" providerId="ADAL" clId="{B35C94CB-C737-4424-BDE1-C491DBC11263}"/>
    <pc:docChg chg="undo custSel addSld delSld modSld sldOrd">
      <pc:chgData name="Tom Dixon" userId="67889b6b-c6d5-4cdb-a6d3-5ed8d43dc099" providerId="ADAL" clId="{B35C94CB-C737-4424-BDE1-C491DBC11263}" dt="2022-06-21T05:52:35.714" v="3936" actId="207"/>
      <pc:docMkLst>
        <pc:docMk/>
      </pc:docMkLst>
      <pc:sldChg chg="addSp modSp mod modNotesTx">
        <pc:chgData name="Tom Dixon" userId="67889b6b-c6d5-4cdb-a6d3-5ed8d43dc099" providerId="ADAL" clId="{B35C94CB-C737-4424-BDE1-C491DBC11263}" dt="2022-06-21T05:39:11.340" v="3353" actId="20577"/>
        <pc:sldMkLst>
          <pc:docMk/>
          <pc:sldMk cId="402914474" sldId="257"/>
        </pc:sldMkLst>
        <pc:spChg chg="mod">
          <ac:chgData name="Tom Dixon" userId="67889b6b-c6d5-4cdb-a6d3-5ed8d43dc099" providerId="ADAL" clId="{B35C94CB-C737-4424-BDE1-C491DBC11263}" dt="2022-06-21T05:18:47.388" v="2001" actId="20577"/>
          <ac:spMkLst>
            <pc:docMk/>
            <pc:sldMk cId="402914474" sldId="257"/>
            <ac:spMk id="2" creationId="{228651CF-C952-9FE2-11A4-0A2D60788BB7}"/>
          </ac:spMkLst>
        </pc:spChg>
        <pc:spChg chg="mod">
          <ac:chgData name="Tom Dixon" userId="67889b6b-c6d5-4cdb-a6d3-5ed8d43dc099" providerId="ADAL" clId="{B35C94CB-C737-4424-BDE1-C491DBC11263}" dt="2022-06-21T05:39:11.340" v="3353" actId="20577"/>
          <ac:spMkLst>
            <pc:docMk/>
            <pc:sldMk cId="402914474" sldId="257"/>
            <ac:spMk id="3" creationId="{FC6431E9-5171-1860-F52B-827767FFF97D}"/>
          </ac:spMkLst>
        </pc:spChg>
        <pc:spChg chg="add mod">
          <ac:chgData name="Tom Dixon" userId="67889b6b-c6d5-4cdb-a6d3-5ed8d43dc099" providerId="ADAL" clId="{B35C94CB-C737-4424-BDE1-C491DBC11263}" dt="2022-06-21T04:56:16.364" v="647" actId="1076"/>
          <ac:spMkLst>
            <pc:docMk/>
            <pc:sldMk cId="402914474" sldId="257"/>
            <ac:spMk id="4" creationId="{88462DC3-E173-2906-E1A8-5DEC4CD67392}"/>
          </ac:spMkLst>
        </pc:spChg>
      </pc:sldChg>
      <pc:sldChg chg="del">
        <pc:chgData name="Tom Dixon" userId="67889b6b-c6d5-4cdb-a6d3-5ed8d43dc099" providerId="ADAL" clId="{B35C94CB-C737-4424-BDE1-C491DBC11263}" dt="2022-06-21T04:53:18.265" v="539" actId="47"/>
        <pc:sldMkLst>
          <pc:docMk/>
          <pc:sldMk cId="524770478" sldId="258"/>
        </pc:sldMkLst>
      </pc:sldChg>
      <pc:sldChg chg="addSp delSp modSp add mod modNotesTx">
        <pc:chgData name="Tom Dixon" userId="67889b6b-c6d5-4cdb-a6d3-5ed8d43dc099" providerId="ADAL" clId="{B35C94CB-C737-4424-BDE1-C491DBC11263}" dt="2022-06-21T05:39:07.984" v="3352" actId="20577"/>
        <pc:sldMkLst>
          <pc:docMk/>
          <pc:sldMk cId="1763364612" sldId="258"/>
        </pc:sldMkLst>
        <pc:spChg chg="mod">
          <ac:chgData name="Tom Dixon" userId="67889b6b-c6d5-4cdb-a6d3-5ed8d43dc099" providerId="ADAL" clId="{B35C94CB-C737-4424-BDE1-C491DBC11263}" dt="2022-06-21T05:18:50.672" v="2003" actId="20577"/>
          <ac:spMkLst>
            <pc:docMk/>
            <pc:sldMk cId="1763364612" sldId="258"/>
            <ac:spMk id="2" creationId="{228651CF-C952-9FE2-11A4-0A2D60788BB7}"/>
          </ac:spMkLst>
        </pc:spChg>
        <pc:spChg chg="mod">
          <ac:chgData name="Tom Dixon" userId="67889b6b-c6d5-4cdb-a6d3-5ed8d43dc099" providerId="ADAL" clId="{B35C94CB-C737-4424-BDE1-C491DBC11263}" dt="2022-06-21T05:39:07.984" v="3352" actId="20577"/>
          <ac:spMkLst>
            <pc:docMk/>
            <pc:sldMk cId="1763364612" sldId="258"/>
            <ac:spMk id="3" creationId="{FC6431E9-5171-1860-F52B-827767FFF97D}"/>
          </ac:spMkLst>
        </pc:spChg>
        <pc:spChg chg="del">
          <ac:chgData name="Tom Dixon" userId="67889b6b-c6d5-4cdb-a6d3-5ed8d43dc099" providerId="ADAL" clId="{B35C94CB-C737-4424-BDE1-C491DBC11263}" dt="2022-06-21T04:56:22.268" v="649" actId="478"/>
          <ac:spMkLst>
            <pc:docMk/>
            <pc:sldMk cId="1763364612" sldId="258"/>
            <ac:spMk id="4" creationId="{88462DC3-E173-2906-E1A8-5DEC4CD67392}"/>
          </ac:spMkLst>
        </pc:spChg>
        <pc:spChg chg="add mod">
          <ac:chgData name="Tom Dixon" userId="67889b6b-c6d5-4cdb-a6d3-5ed8d43dc099" providerId="ADAL" clId="{B35C94CB-C737-4424-BDE1-C491DBC11263}" dt="2022-06-21T04:56:19.523" v="648"/>
          <ac:spMkLst>
            <pc:docMk/>
            <pc:sldMk cId="1763364612" sldId="258"/>
            <ac:spMk id="5" creationId="{C2AAB4C0-20B7-3C71-8574-AC00FCD3C6C7}"/>
          </ac:spMkLst>
        </pc:spChg>
      </pc:sldChg>
      <pc:sldChg chg="modSp add mod modNotesTx">
        <pc:chgData name="Tom Dixon" userId="67889b6b-c6d5-4cdb-a6d3-5ed8d43dc099" providerId="ADAL" clId="{B35C94CB-C737-4424-BDE1-C491DBC11263}" dt="2022-06-21T05:39:05.045" v="3350" actId="20577"/>
        <pc:sldMkLst>
          <pc:docMk/>
          <pc:sldMk cId="1572849092" sldId="259"/>
        </pc:sldMkLst>
        <pc:spChg chg="mod">
          <ac:chgData name="Tom Dixon" userId="67889b6b-c6d5-4cdb-a6d3-5ed8d43dc099" providerId="ADAL" clId="{B35C94CB-C737-4424-BDE1-C491DBC11263}" dt="2022-06-21T05:18:56.861" v="2007" actId="20577"/>
          <ac:spMkLst>
            <pc:docMk/>
            <pc:sldMk cId="1572849092" sldId="259"/>
            <ac:spMk id="2" creationId="{228651CF-C952-9FE2-11A4-0A2D60788BB7}"/>
          </ac:spMkLst>
        </pc:spChg>
        <pc:spChg chg="mod">
          <ac:chgData name="Tom Dixon" userId="67889b6b-c6d5-4cdb-a6d3-5ed8d43dc099" providerId="ADAL" clId="{B35C94CB-C737-4424-BDE1-C491DBC11263}" dt="2022-06-21T05:39:05.045" v="3350" actId="20577"/>
          <ac:spMkLst>
            <pc:docMk/>
            <pc:sldMk cId="1572849092" sldId="259"/>
            <ac:spMk id="3" creationId="{FC6431E9-5171-1860-F52B-827767FFF97D}"/>
          </ac:spMkLst>
        </pc:spChg>
      </pc:sldChg>
      <pc:sldChg chg="modSp add mod modNotesTx">
        <pc:chgData name="Tom Dixon" userId="67889b6b-c6d5-4cdb-a6d3-5ed8d43dc099" providerId="ADAL" clId="{B35C94CB-C737-4424-BDE1-C491DBC11263}" dt="2022-06-21T05:39:02.629" v="3349" actId="20577"/>
        <pc:sldMkLst>
          <pc:docMk/>
          <pc:sldMk cId="1363465380" sldId="260"/>
        </pc:sldMkLst>
        <pc:spChg chg="mod">
          <ac:chgData name="Tom Dixon" userId="67889b6b-c6d5-4cdb-a6d3-5ed8d43dc099" providerId="ADAL" clId="{B35C94CB-C737-4424-BDE1-C491DBC11263}" dt="2022-06-21T05:09:27.660" v="1296" actId="20577"/>
          <ac:spMkLst>
            <pc:docMk/>
            <pc:sldMk cId="1363465380" sldId="260"/>
            <ac:spMk id="2" creationId="{228651CF-C952-9FE2-11A4-0A2D60788BB7}"/>
          </ac:spMkLst>
        </pc:spChg>
        <pc:spChg chg="mod">
          <ac:chgData name="Tom Dixon" userId="67889b6b-c6d5-4cdb-a6d3-5ed8d43dc099" providerId="ADAL" clId="{B35C94CB-C737-4424-BDE1-C491DBC11263}" dt="2022-06-21T05:39:02.629" v="3349" actId="20577"/>
          <ac:spMkLst>
            <pc:docMk/>
            <pc:sldMk cId="1363465380" sldId="260"/>
            <ac:spMk id="3" creationId="{FC6431E9-5171-1860-F52B-827767FFF97D}"/>
          </ac:spMkLst>
        </pc:spChg>
      </pc:sldChg>
      <pc:sldChg chg="modSp add mod modNotesTx">
        <pc:chgData name="Tom Dixon" userId="67889b6b-c6d5-4cdb-a6d3-5ed8d43dc099" providerId="ADAL" clId="{B35C94CB-C737-4424-BDE1-C491DBC11263}" dt="2022-06-21T05:38:59.597" v="3347" actId="20577"/>
        <pc:sldMkLst>
          <pc:docMk/>
          <pc:sldMk cId="133280182" sldId="261"/>
        </pc:sldMkLst>
        <pc:spChg chg="mod">
          <ac:chgData name="Tom Dixon" userId="67889b6b-c6d5-4cdb-a6d3-5ed8d43dc099" providerId="ADAL" clId="{B35C94CB-C737-4424-BDE1-C491DBC11263}" dt="2022-06-21T05:20:53.081" v="2101" actId="20577"/>
          <ac:spMkLst>
            <pc:docMk/>
            <pc:sldMk cId="133280182" sldId="261"/>
            <ac:spMk id="2" creationId="{228651CF-C952-9FE2-11A4-0A2D60788BB7}"/>
          </ac:spMkLst>
        </pc:spChg>
        <pc:spChg chg="mod">
          <ac:chgData name="Tom Dixon" userId="67889b6b-c6d5-4cdb-a6d3-5ed8d43dc099" providerId="ADAL" clId="{B35C94CB-C737-4424-BDE1-C491DBC11263}" dt="2022-06-21T05:38:59.597" v="3347" actId="20577"/>
          <ac:spMkLst>
            <pc:docMk/>
            <pc:sldMk cId="133280182" sldId="261"/>
            <ac:spMk id="3" creationId="{FC6431E9-5171-1860-F52B-827767FFF97D}"/>
          </ac:spMkLst>
        </pc:spChg>
      </pc:sldChg>
      <pc:sldChg chg="addSp modSp add mod modNotesTx">
        <pc:chgData name="Tom Dixon" userId="67889b6b-c6d5-4cdb-a6d3-5ed8d43dc099" providerId="ADAL" clId="{B35C94CB-C737-4424-BDE1-C491DBC11263}" dt="2022-06-21T05:39:53.185" v="3357" actId="20577"/>
        <pc:sldMkLst>
          <pc:docMk/>
          <pc:sldMk cId="4094861558" sldId="262"/>
        </pc:sldMkLst>
        <pc:spChg chg="mod">
          <ac:chgData name="Tom Dixon" userId="67889b6b-c6d5-4cdb-a6d3-5ed8d43dc099" providerId="ADAL" clId="{B35C94CB-C737-4424-BDE1-C491DBC11263}" dt="2022-06-21T05:28:49.995" v="2917" actId="20577"/>
          <ac:spMkLst>
            <pc:docMk/>
            <pc:sldMk cId="4094861558" sldId="262"/>
            <ac:spMk id="2" creationId="{228651CF-C952-9FE2-11A4-0A2D60788BB7}"/>
          </ac:spMkLst>
        </pc:spChg>
        <pc:spChg chg="mod">
          <ac:chgData name="Tom Dixon" userId="67889b6b-c6d5-4cdb-a6d3-5ed8d43dc099" providerId="ADAL" clId="{B35C94CB-C737-4424-BDE1-C491DBC11263}" dt="2022-06-21T05:38:56.337" v="3345" actId="20577"/>
          <ac:spMkLst>
            <pc:docMk/>
            <pc:sldMk cId="4094861558" sldId="262"/>
            <ac:spMk id="3" creationId="{FC6431E9-5171-1860-F52B-827767FFF97D}"/>
          </ac:spMkLst>
        </pc:spChg>
        <pc:graphicFrameChg chg="add mod modGraphic">
          <ac:chgData name="Tom Dixon" userId="67889b6b-c6d5-4cdb-a6d3-5ed8d43dc099" providerId="ADAL" clId="{B35C94CB-C737-4424-BDE1-C491DBC11263}" dt="2022-06-21T05:39:53.185" v="3357" actId="20577"/>
          <ac:graphicFrameMkLst>
            <pc:docMk/>
            <pc:sldMk cId="4094861558" sldId="262"/>
            <ac:graphicFrameMk id="4" creationId="{3251544C-9BDC-F4BA-7450-C3F28603EFD3}"/>
          </ac:graphicFrameMkLst>
        </pc:graphicFrameChg>
      </pc:sldChg>
      <pc:sldChg chg="modSp add mod">
        <pc:chgData name="Tom Dixon" userId="67889b6b-c6d5-4cdb-a6d3-5ed8d43dc099" providerId="ADAL" clId="{B35C94CB-C737-4424-BDE1-C491DBC11263}" dt="2022-06-21T05:52:35.714" v="3936" actId="207"/>
        <pc:sldMkLst>
          <pc:docMk/>
          <pc:sldMk cId="2600052210" sldId="263"/>
        </pc:sldMkLst>
        <pc:spChg chg="mod">
          <ac:chgData name="Tom Dixon" userId="67889b6b-c6d5-4cdb-a6d3-5ed8d43dc099" providerId="ADAL" clId="{B35C94CB-C737-4424-BDE1-C491DBC11263}" dt="2022-06-21T05:28:59.129" v="2935" actId="20577"/>
          <ac:spMkLst>
            <pc:docMk/>
            <pc:sldMk cId="2600052210" sldId="263"/>
            <ac:spMk id="2" creationId="{228651CF-C952-9FE2-11A4-0A2D60788BB7}"/>
          </ac:spMkLst>
        </pc:spChg>
        <pc:spChg chg="mod">
          <ac:chgData name="Tom Dixon" userId="67889b6b-c6d5-4cdb-a6d3-5ed8d43dc099" providerId="ADAL" clId="{B35C94CB-C737-4424-BDE1-C491DBC11263}" dt="2022-06-21T05:52:35.714" v="3936" actId="207"/>
          <ac:spMkLst>
            <pc:docMk/>
            <pc:sldMk cId="2600052210" sldId="263"/>
            <ac:spMk id="3" creationId="{FC6431E9-5171-1860-F52B-827767FFF97D}"/>
          </ac:spMkLst>
        </pc:spChg>
      </pc:sldChg>
      <pc:sldChg chg="modSp add mod modNotesTx">
        <pc:chgData name="Tom Dixon" userId="67889b6b-c6d5-4cdb-a6d3-5ed8d43dc099" providerId="ADAL" clId="{B35C94CB-C737-4424-BDE1-C491DBC11263}" dt="2022-06-21T05:47:06.422" v="3842" actId="20577"/>
        <pc:sldMkLst>
          <pc:docMk/>
          <pc:sldMk cId="2910494875" sldId="264"/>
        </pc:sldMkLst>
        <pc:spChg chg="mod">
          <ac:chgData name="Tom Dixon" userId="67889b6b-c6d5-4cdb-a6d3-5ed8d43dc099" providerId="ADAL" clId="{B35C94CB-C737-4424-BDE1-C491DBC11263}" dt="2022-06-21T05:29:14.107" v="2980" actId="20577"/>
          <ac:spMkLst>
            <pc:docMk/>
            <pc:sldMk cId="2910494875" sldId="264"/>
            <ac:spMk id="2" creationId="{228651CF-C952-9FE2-11A4-0A2D60788BB7}"/>
          </ac:spMkLst>
        </pc:spChg>
        <pc:spChg chg="mod">
          <ac:chgData name="Tom Dixon" userId="67889b6b-c6d5-4cdb-a6d3-5ed8d43dc099" providerId="ADAL" clId="{B35C94CB-C737-4424-BDE1-C491DBC11263}" dt="2022-06-21T05:44:56.976" v="3682" actId="20577"/>
          <ac:spMkLst>
            <pc:docMk/>
            <pc:sldMk cId="2910494875" sldId="264"/>
            <ac:spMk id="3" creationId="{FC6431E9-5171-1860-F52B-827767FFF97D}"/>
          </ac:spMkLst>
        </pc:spChg>
      </pc:sldChg>
      <pc:sldChg chg="modSp add mod ord modNotesTx">
        <pc:chgData name="Tom Dixon" userId="67889b6b-c6d5-4cdb-a6d3-5ed8d43dc099" providerId="ADAL" clId="{B35C94CB-C737-4424-BDE1-C491DBC11263}" dt="2022-06-21T05:47:55.083" v="3935" actId="20577"/>
        <pc:sldMkLst>
          <pc:docMk/>
          <pc:sldMk cId="233251401" sldId="265"/>
        </pc:sldMkLst>
        <pc:spChg chg="mod">
          <ac:chgData name="Tom Dixon" userId="67889b6b-c6d5-4cdb-a6d3-5ed8d43dc099" providerId="ADAL" clId="{B35C94CB-C737-4424-BDE1-C491DBC11263}" dt="2022-06-21T05:47:30.389" v="3856" actId="20577"/>
          <ac:spMkLst>
            <pc:docMk/>
            <pc:sldMk cId="233251401" sldId="265"/>
            <ac:spMk id="2" creationId="{228651CF-C952-9FE2-11A4-0A2D60788BB7}"/>
          </ac:spMkLst>
        </pc:spChg>
        <pc:spChg chg="mod">
          <ac:chgData name="Tom Dixon" userId="67889b6b-c6d5-4cdb-a6d3-5ed8d43dc099" providerId="ADAL" clId="{B35C94CB-C737-4424-BDE1-C491DBC11263}" dt="2022-06-21T05:47:50.881" v="3934" actId="20577"/>
          <ac:spMkLst>
            <pc:docMk/>
            <pc:sldMk cId="233251401" sldId="265"/>
            <ac:spMk id="3" creationId="{FC6431E9-5171-1860-F52B-827767FFF97D}"/>
          </ac:spMkLst>
        </pc:spChg>
      </pc:sldChg>
    </pc:docChg>
  </pc:docChgLst>
  <pc:docChgLst>
    <pc:chgData name="Tom Dixon" userId="S::tom.dixon@cricket.com.au::67889b6b-c6d5-4cdb-a6d3-5ed8d43dc099" providerId="AD" clId="Web-{97C116C9-1AF8-C977-07AA-DF0622860806}"/>
    <pc:docChg chg="modSld">
      <pc:chgData name="Tom Dixon" userId="S::tom.dixon@cricket.com.au::67889b6b-c6d5-4cdb-a6d3-5ed8d43dc099" providerId="AD" clId="Web-{97C116C9-1AF8-C977-07AA-DF0622860806}" dt="2022-06-22T04:42:51.273" v="74"/>
      <pc:docMkLst>
        <pc:docMk/>
      </pc:docMkLst>
      <pc:sldChg chg="modSp">
        <pc:chgData name="Tom Dixon" userId="S::tom.dixon@cricket.com.au::67889b6b-c6d5-4cdb-a6d3-5ed8d43dc099" providerId="AD" clId="Web-{97C116C9-1AF8-C977-07AA-DF0622860806}" dt="2022-06-22T04:42:23.398" v="72"/>
        <pc:sldMkLst>
          <pc:docMk/>
          <pc:sldMk cId="4094861558" sldId="262"/>
        </pc:sldMkLst>
        <pc:graphicFrameChg chg="mod modGraphic">
          <ac:chgData name="Tom Dixon" userId="S::tom.dixon@cricket.com.au::67889b6b-c6d5-4cdb-a6d3-5ed8d43dc099" providerId="AD" clId="Web-{97C116C9-1AF8-C977-07AA-DF0622860806}" dt="2022-06-22T04:42:23.398" v="72"/>
          <ac:graphicFrameMkLst>
            <pc:docMk/>
            <pc:sldMk cId="4094861558" sldId="262"/>
            <ac:graphicFrameMk id="4" creationId="{3251544C-9BDC-F4BA-7450-C3F28603EFD3}"/>
          </ac:graphicFrameMkLst>
        </pc:graphicFrameChg>
      </pc:sldChg>
      <pc:sldChg chg="modSp">
        <pc:chgData name="Tom Dixon" userId="S::tom.dixon@cricket.com.au::67889b6b-c6d5-4cdb-a6d3-5ed8d43dc099" providerId="AD" clId="Web-{97C116C9-1AF8-C977-07AA-DF0622860806}" dt="2022-06-22T04:41:12.568" v="0" actId="20577"/>
        <pc:sldMkLst>
          <pc:docMk/>
          <pc:sldMk cId="2600052210" sldId="263"/>
        </pc:sldMkLst>
        <pc:spChg chg="mod">
          <ac:chgData name="Tom Dixon" userId="S::tom.dixon@cricket.com.au::67889b6b-c6d5-4cdb-a6d3-5ed8d43dc099" providerId="AD" clId="Web-{97C116C9-1AF8-C977-07AA-DF0622860806}" dt="2022-06-22T04:41:12.568" v="0" actId="20577"/>
          <ac:spMkLst>
            <pc:docMk/>
            <pc:sldMk cId="2600052210" sldId="263"/>
            <ac:spMk id="3" creationId="{FC6431E9-5171-1860-F52B-827767FFF97D}"/>
          </ac:spMkLst>
        </pc:spChg>
      </pc:sldChg>
      <pc:sldChg chg="modNotes">
        <pc:chgData name="Tom Dixon" userId="S::tom.dixon@cricket.com.au::67889b6b-c6d5-4cdb-a6d3-5ed8d43dc099" providerId="AD" clId="Web-{97C116C9-1AF8-C977-07AA-DF0622860806}" dt="2022-06-22T04:42:51.273" v="74"/>
        <pc:sldMkLst>
          <pc:docMk/>
          <pc:sldMk cId="2910494875" sldId="264"/>
        </pc:sldMkLst>
      </pc:sldChg>
    </pc:docChg>
  </pc:docChgLst>
  <pc:docChgLst>
    <pc:chgData name="Tom Dixon" userId="S::tom.dixon@cricket.com.au::67889b6b-c6d5-4cdb-a6d3-5ed8d43dc099" providerId="AD" clId="Web-{D28ACB4A-E6F5-47F8-B3E2-61D07E2AC1B6}"/>
    <pc:docChg chg="modSld">
      <pc:chgData name="Tom Dixon" userId="S::tom.dixon@cricket.com.au::67889b6b-c6d5-4cdb-a6d3-5ed8d43dc099" providerId="AD" clId="Web-{D28ACB4A-E6F5-47F8-B3E2-61D07E2AC1B6}" dt="2022-07-18T02:17:15.314" v="8" actId="20577"/>
      <pc:docMkLst>
        <pc:docMk/>
      </pc:docMkLst>
      <pc:sldChg chg="modSp">
        <pc:chgData name="Tom Dixon" userId="S::tom.dixon@cricket.com.au::67889b6b-c6d5-4cdb-a6d3-5ed8d43dc099" providerId="AD" clId="Web-{D28ACB4A-E6F5-47F8-B3E2-61D07E2AC1B6}" dt="2022-07-18T02:15:15.075" v="2" actId="20577"/>
        <pc:sldMkLst>
          <pc:docMk/>
          <pc:sldMk cId="402914474" sldId="257"/>
        </pc:sldMkLst>
        <pc:spChg chg="mod">
          <ac:chgData name="Tom Dixon" userId="S::tom.dixon@cricket.com.au::67889b6b-c6d5-4cdb-a6d3-5ed8d43dc099" providerId="AD" clId="Web-{D28ACB4A-E6F5-47F8-B3E2-61D07E2AC1B6}" dt="2022-07-18T02:15:15.075" v="2" actId="20577"/>
          <ac:spMkLst>
            <pc:docMk/>
            <pc:sldMk cId="402914474" sldId="257"/>
            <ac:spMk id="3" creationId="{FC6431E9-5171-1860-F52B-827767FFF97D}"/>
          </ac:spMkLst>
        </pc:spChg>
      </pc:sldChg>
      <pc:sldChg chg="modSp">
        <pc:chgData name="Tom Dixon" userId="S::tom.dixon@cricket.com.au::67889b6b-c6d5-4cdb-a6d3-5ed8d43dc099" providerId="AD" clId="Web-{D28ACB4A-E6F5-47F8-B3E2-61D07E2AC1B6}" dt="2022-07-18T02:16:56.782" v="4" actId="20577"/>
        <pc:sldMkLst>
          <pc:docMk/>
          <pc:sldMk cId="1363465380" sldId="260"/>
        </pc:sldMkLst>
        <pc:spChg chg="mod">
          <ac:chgData name="Tom Dixon" userId="S::tom.dixon@cricket.com.au::67889b6b-c6d5-4cdb-a6d3-5ed8d43dc099" providerId="AD" clId="Web-{D28ACB4A-E6F5-47F8-B3E2-61D07E2AC1B6}" dt="2022-07-18T02:16:56.782" v="4" actId="20577"/>
          <ac:spMkLst>
            <pc:docMk/>
            <pc:sldMk cId="1363465380" sldId="260"/>
            <ac:spMk id="3" creationId="{FC6431E9-5171-1860-F52B-827767FFF97D}"/>
          </ac:spMkLst>
        </pc:spChg>
      </pc:sldChg>
      <pc:sldChg chg="modSp">
        <pc:chgData name="Tom Dixon" userId="S::tom.dixon@cricket.com.au::67889b6b-c6d5-4cdb-a6d3-5ed8d43dc099" providerId="AD" clId="Web-{D28ACB4A-E6F5-47F8-B3E2-61D07E2AC1B6}" dt="2022-07-18T02:17:15.314" v="8" actId="20577"/>
        <pc:sldMkLst>
          <pc:docMk/>
          <pc:sldMk cId="133280182" sldId="261"/>
        </pc:sldMkLst>
        <pc:spChg chg="mod">
          <ac:chgData name="Tom Dixon" userId="S::tom.dixon@cricket.com.au::67889b6b-c6d5-4cdb-a6d3-5ed8d43dc099" providerId="AD" clId="Web-{D28ACB4A-E6F5-47F8-B3E2-61D07E2AC1B6}" dt="2022-07-18T02:17:15.314" v="8" actId="20577"/>
          <ac:spMkLst>
            <pc:docMk/>
            <pc:sldMk cId="133280182" sldId="261"/>
            <ac:spMk id="3" creationId="{FC6431E9-5171-1860-F52B-827767FFF97D}"/>
          </ac:spMkLst>
        </pc:spChg>
      </pc:sldChg>
    </pc:docChg>
  </pc:docChgLst>
  <pc:docChgLst>
    <pc:chgData name="Tom Dixon" userId="S::tom.dixon@cricket.com.au::67889b6b-c6d5-4cdb-a6d3-5ed8d43dc099" providerId="AD" clId="Web-{63E48337-254A-3D1B-FB71-15E2BB09B599}"/>
    <pc:docChg chg="modSld">
      <pc:chgData name="Tom Dixon" userId="S::tom.dixon@cricket.com.au::67889b6b-c6d5-4cdb-a6d3-5ed8d43dc099" providerId="AD" clId="Web-{63E48337-254A-3D1B-FB71-15E2BB09B599}" dt="2022-07-24T23:58:46.681" v="85"/>
      <pc:docMkLst>
        <pc:docMk/>
      </pc:docMkLst>
      <pc:sldChg chg="modNotes">
        <pc:chgData name="Tom Dixon" userId="S::tom.dixon@cricket.com.au::67889b6b-c6d5-4cdb-a6d3-5ed8d43dc099" providerId="AD" clId="Web-{63E48337-254A-3D1B-FB71-15E2BB09B599}" dt="2022-07-24T23:58:46.681" v="85"/>
        <pc:sldMkLst>
          <pc:docMk/>
          <pc:sldMk cId="1763364612" sldId="258"/>
        </pc:sldMkLst>
      </pc:sldChg>
      <pc:sldChg chg="modSp">
        <pc:chgData name="Tom Dixon" userId="S::tom.dixon@cricket.com.au::67889b6b-c6d5-4cdb-a6d3-5ed8d43dc099" providerId="AD" clId="Web-{63E48337-254A-3D1B-FB71-15E2BB09B599}" dt="2022-07-24T23:57:43.771" v="68" actId="20577"/>
        <pc:sldMkLst>
          <pc:docMk/>
          <pc:sldMk cId="2910494875" sldId="264"/>
        </pc:sldMkLst>
        <pc:spChg chg="mod">
          <ac:chgData name="Tom Dixon" userId="S::tom.dixon@cricket.com.au::67889b6b-c6d5-4cdb-a6d3-5ed8d43dc099" providerId="AD" clId="Web-{63E48337-254A-3D1B-FB71-15E2BB09B599}" dt="2022-07-24T23:57:43.771" v="68" actId="20577"/>
          <ac:spMkLst>
            <pc:docMk/>
            <pc:sldMk cId="2910494875" sldId="264"/>
            <ac:spMk id="3" creationId="{FC6431E9-5171-1860-F52B-827767FFF97D}"/>
          </ac:spMkLst>
        </pc:spChg>
      </pc:sldChg>
      <pc:sldChg chg="modSp">
        <pc:chgData name="Tom Dixon" userId="S::tom.dixon@cricket.com.au::67889b6b-c6d5-4cdb-a6d3-5ed8d43dc099" providerId="AD" clId="Web-{63E48337-254A-3D1B-FB71-15E2BB09B599}" dt="2022-07-24T23:56:28.985" v="62" actId="20577"/>
        <pc:sldMkLst>
          <pc:docMk/>
          <pc:sldMk cId="3640991504" sldId="266"/>
        </pc:sldMkLst>
        <pc:spChg chg="mod">
          <ac:chgData name="Tom Dixon" userId="S::tom.dixon@cricket.com.au::67889b6b-c6d5-4cdb-a6d3-5ed8d43dc099" providerId="AD" clId="Web-{63E48337-254A-3D1B-FB71-15E2BB09B599}" dt="2022-07-24T23:56:28.985" v="62" actId="20577"/>
          <ac:spMkLst>
            <pc:docMk/>
            <pc:sldMk cId="3640991504" sldId="266"/>
            <ac:spMk id="3" creationId="{516F3BDD-AEAE-5901-803D-8875037DF468}"/>
          </ac:spMkLst>
        </pc:spChg>
      </pc:sldChg>
    </pc:docChg>
  </pc:docChgLst>
  <pc:docChgLst>
    <pc:chgData name="Tom Dixon" userId="67889b6b-c6d5-4cdb-a6d3-5ed8d43dc099" providerId="ADAL" clId="{E747213E-2A33-49D7-B942-81ABBFECC297}"/>
    <pc:docChg chg="undo custSel modSld">
      <pc:chgData name="Tom Dixon" userId="67889b6b-c6d5-4cdb-a6d3-5ed8d43dc099" providerId="ADAL" clId="{E747213E-2A33-49D7-B942-81ABBFECC297}" dt="2022-07-27T03:18:59.406" v="680" actId="20577"/>
      <pc:docMkLst>
        <pc:docMk/>
      </pc:docMkLst>
      <pc:sldChg chg="modSp mod">
        <pc:chgData name="Tom Dixon" userId="67889b6b-c6d5-4cdb-a6d3-5ed8d43dc099" providerId="ADAL" clId="{E747213E-2A33-49D7-B942-81ABBFECC297}" dt="2022-07-27T03:18:27.839" v="611" actId="113"/>
        <pc:sldMkLst>
          <pc:docMk/>
          <pc:sldMk cId="4094861558" sldId="262"/>
        </pc:sldMkLst>
        <pc:spChg chg="mod">
          <ac:chgData name="Tom Dixon" userId="67889b6b-c6d5-4cdb-a6d3-5ed8d43dc099" providerId="ADAL" clId="{E747213E-2A33-49D7-B942-81ABBFECC297}" dt="2022-07-27T03:01:37.237" v="3" actId="20577"/>
          <ac:spMkLst>
            <pc:docMk/>
            <pc:sldMk cId="4094861558" sldId="262"/>
            <ac:spMk id="3" creationId="{FC6431E9-5171-1860-F52B-827767FFF97D}"/>
          </ac:spMkLst>
        </pc:spChg>
        <pc:graphicFrameChg chg="mod modGraphic">
          <ac:chgData name="Tom Dixon" userId="67889b6b-c6d5-4cdb-a6d3-5ed8d43dc099" providerId="ADAL" clId="{E747213E-2A33-49D7-B942-81ABBFECC297}" dt="2022-07-27T03:18:27.839" v="611" actId="113"/>
          <ac:graphicFrameMkLst>
            <pc:docMk/>
            <pc:sldMk cId="4094861558" sldId="262"/>
            <ac:graphicFrameMk id="4" creationId="{3251544C-9BDC-F4BA-7450-C3F28603EFD3}"/>
          </ac:graphicFrameMkLst>
        </pc:graphicFrameChg>
      </pc:sldChg>
      <pc:sldChg chg="addSp modSp mod modNotesTx">
        <pc:chgData name="Tom Dixon" userId="67889b6b-c6d5-4cdb-a6d3-5ed8d43dc099" providerId="ADAL" clId="{E747213E-2A33-49D7-B942-81ABBFECC297}" dt="2022-07-27T03:17:23.662" v="609" actId="20577"/>
        <pc:sldMkLst>
          <pc:docMk/>
          <pc:sldMk cId="2600052210" sldId="263"/>
        </pc:sldMkLst>
        <pc:spChg chg="mod">
          <ac:chgData name="Tom Dixon" userId="67889b6b-c6d5-4cdb-a6d3-5ed8d43dc099" providerId="ADAL" clId="{E747213E-2A33-49D7-B942-81ABBFECC297}" dt="2022-07-27T03:06:11.730" v="36" actId="14100"/>
          <ac:spMkLst>
            <pc:docMk/>
            <pc:sldMk cId="2600052210" sldId="263"/>
            <ac:spMk id="3" creationId="{FC6431E9-5171-1860-F52B-827767FFF97D}"/>
          </ac:spMkLst>
        </pc:spChg>
        <pc:graphicFrameChg chg="add mod modGraphic">
          <ac:chgData name="Tom Dixon" userId="67889b6b-c6d5-4cdb-a6d3-5ed8d43dc099" providerId="ADAL" clId="{E747213E-2A33-49D7-B942-81ABBFECC297}" dt="2022-07-27T03:13:18.587" v="166" actId="255"/>
          <ac:graphicFrameMkLst>
            <pc:docMk/>
            <pc:sldMk cId="2600052210" sldId="263"/>
            <ac:graphicFrameMk id="4" creationId="{7C7BB989-924D-CCF5-FCC1-A84E9CF43F1E}"/>
          </ac:graphicFrameMkLst>
        </pc:graphicFrameChg>
      </pc:sldChg>
      <pc:sldChg chg="modSp mod modNotesTx">
        <pc:chgData name="Tom Dixon" userId="67889b6b-c6d5-4cdb-a6d3-5ed8d43dc099" providerId="ADAL" clId="{E747213E-2A33-49D7-B942-81ABBFECC297}" dt="2022-07-27T03:08:24.797" v="153"/>
        <pc:sldMkLst>
          <pc:docMk/>
          <pc:sldMk cId="233251401" sldId="265"/>
        </pc:sldMkLst>
        <pc:spChg chg="mod">
          <ac:chgData name="Tom Dixon" userId="67889b6b-c6d5-4cdb-a6d3-5ed8d43dc099" providerId="ADAL" clId="{E747213E-2A33-49D7-B942-81ABBFECC297}" dt="2022-07-27T03:04:42.500" v="29" actId="20577"/>
          <ac:spMkLst>
            <pc:docMk/>
            <pc:sldMk cId="233251401" sldId="265"/>
            <ac:spMk id="3" creationId="{FC6431E9-5171-1860-F52B-827767FFF97D}"/>
          </ac:spMkLst>
        </pc:spChg>
      </pc:sldChg>
      <pc:sldChg chg="modSp mod">
        <pc:chgData name="Tom Dixon" userId="67889b6b-c6d5-4cdb-a6d3-5ed8d43dc099" providerId="ADAL" clId="{E747213E-2A33-49D7-B942-81ABBFECC297}" dt="2022-07-27T03:18:59.406" v="680" actId="20577"/>
        <pc:sldMkLst>
          <pc:docMk/>
          <pc:sldMk cId="3640991504" sldId="266"/>
        </pc:sldMkLst>
        <pc:spChg chg="mod">
          <ac:chgData name="Tom Dixon" userId="67889b6b-c6d5-4cdb-a6d3-5ed8d43dc099" providerId="ADAL" clId="{E747213E-2A33-49D7-B942-81ABBFECC297}" dt="2022-07-27T03:18:59.406" v="680" actId="20577"/>
          <ac:spMkLst>
            <pc:docMk/>
            <pc:sldMk cId="3640991504" sldId="266"/>
            <ac:spMk id="3" creationId="{516F3BDD-AEAE-5901-803D-8875037DF468}"/>
          </ac:spMkLst>
        </pc:spChg>
      </pc:sldChg>
    </pc:docChg>
  </pc:docChgLst>
  <pc:docChgLst>
    <pc:chgData name="Tom Dixon" userId="S::tom.dixon@cricket.com.au::67889b6b-c6d5-4cdb-a6d3-5ed8d43dc099" providerId="AD" clId="Web-{8F51F2EF-74E3-116B-E006-20AC8E6E93C1}"/>
    <pc:docChg chg="addSld modSld">
      <pc:chgData name="Tom Dixon" userId="S::tom.dixon@cricket.com.au::67889b6b-c6d5-4cdb-a6d3-5ed8d43dc099" providerId="AD" clId="Web-{8F51F2EF-74E3-116B-E006-20AC8E6E93C1}" dt="2022-06-21T04:42:05.814" v="14" actId="20577"/>
      <pc:docMkLst>
        <pc:docMk/>
      </pc:docMkLst>
      <pc:sldChg chg="modSp">
        <pc:chgData name="Tom Dixon" userId="S::tom.dixon@cricket.com.au::67889b6b-c6d5-4cdb-a6d3-5ed8d43dc099" providerId="AD" clId="Web-{8F51F2EF-74E3-116B-E006-20AC8E6E93C1}" dt="2022-06-21T04:42:05.814" v="14" actId="20577"/>
        <pc:sldMkLst>
          <pc:docMk/>
          <pc:sldMk cId="109857222" sldId="256"/>
        </pc:sldMkLst>
        <pc:spChg chg="mod">
          <ac:chgData name="Tom Dixon" userId="S::tom.dixon@cricket.com.au::67889b6b-c6d5-4cdb-a6d3-5ed8d43dc099" providerId="AD" clId="Web-{8F51F2EF-74E3-116B-E006-20AC8E6E93C1}" dt="2022-06-21T04:41:56.032" v="10" actId="20577"/>
          <ac:spMkLst>
            <pc:docMk/>
            <pc:sldMk cId="109857222" sldId="256"/>
            <ac:spMk id="2" creationId="{00000000-0000-0000-0000-000000000000}"/>
          </ac:spMkLst>
        </pc:spChg>
        <pc:spChg chg="mod">
          <ac:chgData name="Tom Dixon" userId="S::tom.dixon@cricket.com.au::67889b6b-c6d5-4cdb-a6d3-5ed8d43dc099" providerId="AD" clId="Web-{8F51F2EF-74E3-116B-E006-20AC8E6E93C1}" dt="2022-06-21T04:42:05.814" v="14" actId="20577"/>
          <ac:spMkLst>
            <pc:docMk/>
            <pc:sldMk cId="109857222" sldId="256"/>
            <ac:spMk id="3" creationId="{00000000-0000-0000-0000-000000000000}"/>
          </ac:spMkLst>
        </pc:spChg>
      </pc:sldChg>
      <pc:sldChg chg="new">
        <pc:chgData name="Tom Dixon" userId="S::tom.dixon@cricket.com.au::67889b6b-c6d5-4cdb-a6d3-5ed8d43dc099" providerId="AD" clId="Web-{8F51F2EF-74E3-116B-E006-20AC8E6E93C1}" dt="2022-06-21T04:40:17.108" v="0"/>
        <pc:sldMkLst>
          <pc:docMk/>
          <pc:sldMk cId="402914474" sldId="257"/>
        </pc:sldMkLst>
      </pc:sldChg>
      <pc:sldChg chg="new">
        <pc:chgData name="Tom Dixon" userId="S::tom.dixon@cricket.com.au::67889b6b-c6d5-4cdb-a6d3-5ed8d43dc099" providerId="AD" clId="Web-{8F51F2EF-74E3-116B-E006-20AC8E6E93C1}" dt="2022-06-21T04:40:23.952" v="1"/>
        <pc:sldMkLst>
          <pc:docMk/>
          <pc:sldMk cId="524770478" sldId="258"/>
        </pc:sldMkLst>
      </pc:sldChg>
    </pc:docChg>
  </pc:docChgLst>
  <pc:docChgLst>
    <pc:chgData name="Tom Dixon" userId="S::tom.dixon@cricket.com.au::67889b6b-c6d5-4cdb-a6d3-5ed8d43dc099" providerId="AD" clId="Web-{73D0039F-228D-4FA5-8D3D-F54D38FE1BF8}"/>
    <pc:docChg chg="addSld modSld sldOrd">
      <pc:chgData name="Tom Dixon" userId="S::tom.dixon@cricket.com.au::67889b6b-c6d5-4cdb-a6d3-5ed8d43dc099" providerId="AD" clId="Web-{73D0039F-228D-4FA5-8D3D-F54D38FE1BF8}" dt="2022-06-22T01:44:42.431" v="480" actId="20577"/>
      <pc:docMkLst>
        <pc:docMk/>
      </pc:docMkLst>
      <pc:sldChg chg="modSp modNotes">
        <pc:chgData name="Tom Dixon" userId="S::tom.dixon@cricket.com.au::67889b6b-c6d5-4cdb-a6d3-5ed8d43dc099" providerId="AD" clId="Web-{73D0039F-228D-4FA5-8D3D-F54D38FE1BF8}" dt="2022-06-22T01:16:15.448" v="8" actId="20577"/>
        <pc:sldMkLst>
          <pc:docMk/>
          <pc:sldMk cId="402914474" sldId="257"/>
        </pc:sldMkLst>
        <pc:spChg chg="mod">
          <ac:chgData name="Tom Dixon" userId="S::tom.dixon@cricket.com.au::67889b6b-c6d5-4cdb-a6d3-5ed8d43dc099" providerId="AD" clId="Web-{73D0039F-228D-4FA5-8D3D-F54D38FE1BF8}" dt="2022-06-22T01:16:15.448" v="8" actId="20577"/>
          <ac:spMkLst>
            <pc:docMk/>
            <pc:sldMk cId="402914474" sldId="257"/>
            <ac:spMk id="3" creationId="{FC6431E9-5171-1860-F52B-827767FFF97D}"/>
          </ac:spMkLst>
        </pc:spChg>
      </pc:sldChg>
      <pc:sldChg chg="modSp">
        <pc:chgData name="Tom Dixon" userId="S::tom.dixon@cricket.com.au::67889b6b-c6d5-4cdb-a6d3-5ed8d43dc099" providerId="AD" clId="Web-{73D0039F-228D-4FA5-8D3D-F54D38FE1BF8}" dt="2022-06-22T01:17:13.309" v="19" actId="20577"/>
        <pc:sldMkLst>
          <pc:docMk/>
          <pc:sldMk cId="1763364612" sldId="258"/>
        </pc:sldMkLst>
        <pc:spChg chg="mod">
          <ac:chgData name="Tom Dixon" userId="S::tom.dixon@cricket.com.au::67889b6b-c6d5-4cdb-a6d3-5ed8d43dc099" providerId="AD" clId="Web-{73D0039F-228D-4FA5-8D3D-F54D38FE1BF8}" dt="2022-06-22T01:17:13.309" v="19" actId="20577"/>
          <ac:spMkLst>
            <pc:docMk/>
            <pc:sldMk cId="1763364612" sldId="258"/>
            <ac:spMk id="3" creationId="{FC6431E9-5171-1860-F52B-827767FFF97D}"/>
          </ac:spMkLst>
        </pc:spChg>
      </pc:sldChg>
      <pc:sldChg chg="modSp">
        <pc:chgData name="Tom Dixon" userId="S::tom.dixon@cricket.com.au::67889b6b-c6d5-4cdb-a6d3-5ed8d43dc099" providerId="AD" clId="Web-{73D0039F-228D-4FA5-8D3D-F54D38FE1BF8}" dt="2022-06-22T01:17:59.060" v="20" actId="20577"/>
        <pc:sldMkLst>
          <pc:docMk/>
          <pc:sldMk cId="1572849092" sldId="259"/>
        </pc:sldMkLst>
        <pc:spChg chg="mod">
          <ac:chgData name="Tom Dixon" userId="S::tom.dixon@cricket.com.au::67889b6b-c6d5-4cdb-a6d3-5ed8d43dc099" providerId="AD" clId="Web-{73D0039F-228D-4FA5-8D3D-F54D38FE1BF8}" dt="2022-06-22T01:17:59.060" v="20" actId="20577"/>
          <ac:spMkLst>
            <pc:docMk/>
            <pc:sldMk cId="1572849092" sldId="259"/>
            <ac:spMk id="3" creationId="{FC6431E9-5171-1860-F52B-827767FFF97D}"/>
          </ac:spMkLst>
        </pc:spChg>
      </pc:sldChg>
      <pc:sldChg chg="modSp">
        <pc:chgData name="Tom Dixon" userId="S::tom.dixon@cricket.com.au::67889b6b-c6d5-4cdb-a6d3-5ed8d43dc099" providerId="AD" clId="Web-{73D0039F-228D-4FA5-8D3D-F54D38FE1BF8}" dt="2022-06-22T01:19:38.766" v="29" actId="20577"/>
        <pc:sldMkLst>
          <pc:docMk/>
          <pc:sldMk cId="1363465380" sldId="260"/>
        </pc:sldMkLst>
        <pc:spChg chg="mod">
          <ac:chgData name="Tom Dixon" userId="S::tom.dixon@cricket.com.au::67889b6b-c6d5-4cdb-a6d3-5ed8d43dc099" providerId="AD" clId="Web-{73D0039F-228D-4FA5-8D3D-F54D38FE1BF8}" dt="2022-06-22T01:19:38.766" v="29" actId="20577"/>
          <ac:spMkLst>
            <pc:docMk/>
            <pc:sldMk cId="1363465380" sldId="260"/>
            <ac:spMk id="3" creationId="{FC6431E9-5171-1860-F52B-827767FFF97D}"/>
          </ac:spMkLst>
        </pc:spChg>
      </pc:sldChg>
      <pc:sldChg chg="modSp">
        <pc:chgData name="Tom Dixon" userId="S::tom.dixon@cricket.com.au::67889b6b-c6d5-4cdb-a6d3-5ed8d43dc099" providerId="AD" clId="Web-{73D0039F-228D-4FA5-8D3D-F54D38FE1BF8}" dt="2022-06-22T01:21:02.472" v="43" actId="20577"/>
        <pc:sldMkLst>
          <pc:docMk/>
          <pc:sldMk cId="133280182" sldId="261"/>
        </pc:sldMkLst>
        <pc:spChg chg="mod">
          <ac:chgData name="Tom Dixon" userId="S::tom.dixon@cricket.com.au::67889b6b-c6d5-4cdb-a6d3-5ed8d43dc099" providerId="AD" clId="Web-{73D0039F-228D-4FA5-8D3D-F54D38FE1BF8}" dt="2022-06-22T01:21:02.472" v="43" actId="20577"/>
          <ac:spMkLst>
            <pc:docMk/>
            <pc:sldMk cId="133280182" sldId="261"/>
            <ac:spMk id="3" creationId="{FC6431E9-5171-1860-F52B-827767FFF97D}"/>
          </ac:spMkLst>
        </pc:spChg>
      </pc:sldChg>
      <pc:sldChg chg="modSp">
        <pc:chgData name="Tom Dixon" userId="S::tom.dixon@cricket.com.au::67889b6b-c6d5-4cdb-a6d3-5ed8d43dc099" providerId="AD" clId="Web-{73D0039F-228D-4FA5-8D3D-F54D38FE1BF8}" dt="2022-06-22T01:21:23.425" v="46" actId="1076"/>
        <pc:sldMkLst>
          <pc:docMk/>
          <pc:sldMk cId="4094861558" sldId="262"/>
        </pc:sldMkLst>
        <pc:graphicFrameChg chg="mod modGraphic">
          <ac:chgData name="Tom Dixon" userId="S::tom.dixon@cricket.com.au::67889b6b-c6d5-4cdb-a6d3-5ed8d43dc099" providerId="AD" clId="Web-{73D0039F-228D-4FA5-8D3D-F54D38FE1BF8}" dt="2022-06-22T01:21:23.425" v="46" actId="1076"/>
          <ac:graphicFrameMkLst>
            <pc:docMk/>
            <pc:sldMk cId="4094861558" sldId="262"/>
            <ac:graphicFrameMk id="4" creationId="{3251544C-9BDC-F4BA-7450-C3F28603EFD3}"/>
          </ac:graphicFrameMkLst>
        </pc:graphicFrameChg>
      </pc:sldChg>
      <pc:sldChg chg="modSp ord modNotes">
        <pc:chgData name="Tom Dixon" userId="S::tom.dixon@cricket.com.au::67889b6b-c6d5-4cdb-a6d3-5ed8d43dc099" providerId="AD" clId="Web-{73D0039F-228D-4FA5-8D3D-F54D38FE1BF8}" dt="2022-06-22T01:37:42.451" v="396" actId="20577"/>
        <pc:sldMkLst>
          <pc:docMk/>
          <pc:sldMk cId="2600052210" sldId="263"/>
        </pc:sldMkLst>
        <pc:spChg chg="mod">
          <ac:chgData name="Tom Dixon" userId="S::tom.dixon@cricket.com.au::67889b6b-c6d5-4cdb-a6d3-5ed8d43dc099" providerId="AD" clId="Web-{73D0039F-228D-4FA5-8D3D-F54D38FE1BF8}" dt="2022-06-22T01:37:42.451" v="396" actId="20577"/>
          <ac:spMkLst>
            <pc:docMk/>
            <pc:sldMk cId="2600052210" sldId="263"/>
            <ac:spMk id="3" creationId="{FC6431E9-5171-1860-F52B-827767FFF97D}"/>
          </ac:spMkLst>
        </pc:spChg>
      </pc:sldChg>
      <pc:sldChg chg="modSp">
        <pc:chgData name="Tom Dixon" userId="S::tom.dixon@cricket.com.au::67889b6b-c6d5-4cdb-a6d3-5ed8d43dc099" providerId="AD" clId="Web-{73D0039F-228D-4FA5-8D3D-F54D38FE1BF8}" dt="2022-06-22T01:22:12.520" v="48" actId="20577"/>
        <pc:sldMkLst>
          <pc:docMk/>
          <pc:sldMk cId="2910494875" sldId="264"/>
        </pc:sldMkLst>
        <pc:spChg chg="mod">
          <ac:chgData name="Tom Dixon" userId="S::tom.dixon@cricket.com.au::67889b6b-c6d5-4cdb-a6d3-5ed8d43dc099" providerId="AD" clId="Web-{73D0039F-228D-4FA5-8D3D-F54D38FE1BF8}" dt="2022-06-22T01:22:12.520" v="48" actId="20577"/>
          <ac:spMkLst>
            <pc:docMk/>
            <pc:sldMk cId="2910494875" sldId="264"/>
            <ac:spMk id="3" creationId="{FC6431E9-5171-1860-F52B-827767FFF97D}"/>
          </ac:spMkLst>
        </pc:spChg>
      </pc:sldChg>
      <pc:sldChg chg="modSp new ord">
        <pc:chgData name="Tom Dixon" userId="S::tom.dixon@cricket.com.au::67889b6b-c6d5-4cdb-a6d3-5ed8d43dc099" providerId="AD" clId="Web-{73D0039F-228D-4FA5-8D3D-F54D38FE1BF8}" dt="2022-06-22T01:44:42.431" v="480" actId="20577"/>
        <pc:sldMkLst>
          <pc:docMk/>
          <pc:sldMk cId="3640991504" sldId="266"/>
        </pc:sldMkLst>
        <pc:spChg chg="mod">
          <ac:chgData name="Tom Dixon" userId="S::tom.dixon@cricket.com.au::67889b6b-c6d5-4cdb-a6d3-5ed8d43dc099" providerId="AD" clId="Web-{73D0039F-228D-4FA5-8D3D-F54D38FE1BF8}" dt="2022-06-22T01:44:42.431" v="480" actId="20577"/>
          <ac:spMkLst>
            <pc:docMk/>
            <pc:sldMk cId="3640991504" sldId="266"/>
            <ac:spMk id="2" creationId="{5E4C714D-99CC-F7AB-44B3-A6396D38CE43}"/>
          </ac:spMkLst>
        </pc:spChg>
        <pc:spChg chg="mod">
          <ac:chgData name="Tom Dixon" userId="S::tom.dixon@cricket.com.au::67889b6b-c6d5-4cdb-a6d3-5ed8d43dc099" providerId="AD" clId="Web-{73D0039F-228D-4FA5-8D3D-F54D38FE1BF8}" dt="2022-06-22T01:44:26.962" v="469" actId="20577"/>
          <ac:spMkLst>
            <pc:docMk/>
            <pc:sldMk cId="3640991504" sldId="266"/>
            <ac:spMk id="3" creationId="{516F3BDD-AEAE-5901-803D-8875037DF468}"/>
          </ac:spMkLst>
        </pc:spChg>
      </pc:sldChg>
    </pc:docChg>
  </pc:docChgLst>
  <pc:docChgLst>
    <pc:chgData name="Tom Dixon" userId="S::tom.dixon@cricket.com.au::67889b6b-c6d5-4cdb-a6d3-5ed8d43dc099" providerId="AD" clId="Web-{B95E3EA7-D84B-4763-793B-C21610113CB9}"/>
    <pc:docChg chg="modSld">
      <pc:chgData name="Tom Dixon" userId="S::tom.dixon@cricket.com.au::67889b6b-c6d5-4cdb-a6d3-5ed8d43dc099" providerId="AD" clId="Web-{B95E3EA7-D84B-4763-793B-C21610113CB9}" dt="2022-06-21T06:14:35.916" v="3" actId="20577"/>
      <pc:docMkLst>
        <pc:docMk/>
      </pc:docMkLst>
      <pc:sldChg chg="modSp">
        <pc:chgData name="Tom Dixon" userId="S::tom.dixon@cricket.com.au::67889b6b-c6d5-4cdb-a6d3-5ed8d43dc099" providerId="AD" clId="Web-{B95E3EA7-D84B-4763-793B-C21610113CB9}" dt="2022-06-21T06:14:35.916" v="3" actId="20577"/>
        <pc:sldMkLst>
          <pc:docMk/>
          <pc:sldMk cId="133280182" sldId="261"/>
        </pc:sldMkLst>
        <pc:spChg chg="mod">
          <ac:chgData name="Tom Dixon" userId="S::tom.dixon@cricket.com.au::67889b6b-c6d5-4cdb-a6d3-5ed8d43dc099" providerId="AD" clId="Web-{B95E3EA7-D84B-4763-793B-C21610113CB9}" dt="2022-06-21T06:14:35.916" v="3" actId="20577"/>
          <ac:spMkLst>
            <pc:docMk/>
            <pc:sldMk cId="133280182" sldId="261"/>
            <ac:spMk id="3" creationId="{FC6431E9-5171-1860-F52B-827767FFF97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2A10CF-11EB-4975-96DE-781F9DAD6BBB}" type="datetimeFigureOut">
              <a:rPr lang="en-AU" smtClean="0"/>
              <a:t>27/07/2022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8776DF-F8EE-44A5-82A6-FCEA4AA09802}" type="slidenum">
              <a:rPr lang="en-AU" smtClean="0"/>
              <a:t>‹#›</a:t>
            </a:fld>
            <a:endParaRPr lang="en-AU"/>
          </a:p>
        </p:txBody>
      </p:sp>
    </p:spTree>
    <p:extLst>
      <p:ext uri="{BB962C8B-B14F-4D97-AF65-F5344CB8AC3E}">
        <p14:creationId xmlns:p14="http://schemas.microsoft.com/office/powerpoint/2010/main" val="448679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aifs.gov.au/cfca/publications/who-abuses-children"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pursuit.unimelb.edu.au/articles/the-uncomfortable-truth-about-child-sexual-abuse"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ocg.nsw.gov.au/resources/about-grooming-information-child-related-organisation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playbytherules.net.au/resources/articles/royal-commission"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ccyp.vic.gov.au/assets/resources/Empowerment-and-Participation-Guide/CCYP-Empowerment-and-participation-guide-for-Web.pdf" TargetMode="External"/><Relationship Id="rId4" Type="http://schemas.openxmlformats.org/officeDocument/2006/relationships/hyperlink" Target="https://www.playbytherules.net.au/resources/articles/characteristics-child-abus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cyp.vic.gov.au/assets/resources/Empowerment-and-Participation-Guide/CCYP-Empowerment-and-participation-guide-for-Web.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learning.sportintegrity.gov.au/login/index.php"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Additional notes for CSO:</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ordia New" panose="020B0304020202020204" pitchFamily="34" charset="-34"/>
              </a:rPr>
              <a:t>The Royal Commission into Institutional Responses to Child Sexual Abuse (</a:t>
            </a:r>
            <a:r>
              <a:rPr lang="en-US" sz="1800" b="1" dirty="0">
                <a:effectLst/>
                <a:latin typeface="Calibri" panose="020F0502020204030204" pitchFamily="34" charset="0"/>
                <a:ea typeface="Calibri" panose="020F0502020204030204" pitchFamily="34" charset="0"/>
                <a:cs typeface="Cordia New" panose="020B0304020202020204" pitchFamily="34" charset="-34"/>
              </a:rPr>
              <a:t>Royal Commission</a:t>
            </a:r>
            <a:r>
              <a:rPr lang="en-US" sz="1800" dirty="0">
                <a:effectLst/>
                <a:latin typeface="Calibri" panose="020F0502020204030204" pitchFamily="34" charset="0"/>
                <a:ea typeface="Calibri" panose="020F0502020204030204" pitchFamily="34" charset="0"/>
                <a:cs typeface="Cordia New" panose="020B0304020202020204" pitchFamily="34" charset="-34"/>
              </a:rPr>
              <a:t>) found that organisations, including cricket and other sports, have failed to protect children from abuse.</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endParaRPr lang="en-US" dirty="0"/>
          </a:p>
          <a:p>
            <a:pPr>
              <a:lnSpc>
                <a:spcPct val="107000"/>
              </a:lnSpc>
              <a:spcAft>
                <a:spcPts val="800"/>
              </a:spcAft>
            </a:pPr>
            <a:r>
              <a:rPr lang="en-US" sz="1800" b="1" dirty="0">
                <a:effectLst/>
                <a:latin typeface="Calibri"/>
                <a:ea typeface="Calibri" panose="020F0502020204030204" pitchFamily="34" charset="0"/>
                <a:cs typeface="Calibri"/>
              </a:rPr>
              <a:t>Stats: </a:t>
            </a:r>
            <a:r>
              <a:rPr lang="en-US" sz="1800" dirty="0">
                <a:effectLst/>
                <a:latin typeface="Calibri"/>
                <a:ea typeface="Calibri" panose="020F0502020204030204" pitchFamily="34" charset="0"/>
                <a:cs typeface="Calibri"/>
              </a:rPr>
              <a:t>Recent</a:t>
            </a:r>
            <a:r>
              <a:rPr lang="en-US" sz="1800" b="1" dirty="0">
                <a:effectLst/>
                <a:latin typeface="Calibri"/>
                <a:ea typeface="Calibri" panose="020F0502020204030204" pitchFamily="34" charset="0"/>
                <a:cs typeface="Calibri"/>
              </a:rPr>
              <a:t> </a:t>
            </a:r>
            <a:r>
              <a:rPr lang="en-US" sz="1800" dirty="0">
                <a:effectLst/>
                <a:latin typeface="Calibri"/>
                <a:ea typeface="Calibri" panose="020F0502020204030204" pitchFamily="34" charset="0"/>
                <a:cs typeface="Calibri"/>
              </a:rPr>
              <a:t>Australian Bureau of Statistics data shows that 1 in 8 adults (2.5 million people) experienced abuse before the age of 15.</a:t>
            </a:r>
            <a:r>
              <a:rPr lang="en-US" sz="1800" dirty="0">
                <a:latin typeface="Calibri"/>
                <a:ea typeface="Calibri" panose="020F0502020204030204" pitchFamily="34" charset="0"/>
                <a:cs typeface="Calibri"/>
              </a:rPr>
              <a:t> </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r>
              <a:rPr lang="en-US" sz="1800" u="sng" dirty="0">
                <a:solidFill>
                  <a:srgbClr val="008080"/>
                </a:solidFill>
                <a:effectLst/>
                <a:latin typeface="Calibri" panose="020F0502020204030204" pitchFamily="34" charset="0"/>
                <a:ea typeface="Calibri" panose="020F0502020204030204" pitchFamily="34" charset="0"/>
                <a:cs typeface="Cordia New" panose="020B0304020202020204" pitchFamily="34" charset="-34"/>
              </a:rPr>
              <a:t>https://www.abs.gov.au/statistics/people/crime-and-justice/personal-safety-australia/2016</a:t>
            </a:r>
          </a:p>
          <a:p>
            <a:r>
              <a:rPr lang="en-US" sz="1800" dirty="0">
                <a:effectLst/>
                <a:latin typeface="Calibri"/>
                <a:ea typeface="Calibri" panose="020F0502020204030204" pitchFamily="34" charset="0"/>
                <a:cs typeface="Calibri"/>
              </a:rPr>
              <a:t>In addition, 1 in 5 girls and 1 in 8 boys have experienced child sexual abuse.</a:t>
            </a:r>
            <a:r>
              <a:rPr lang="en-US" sz="1800" dirty="0">
                <a:latin typeface="Calibri"/>
                <a:ea typeface="Calibri" panose="020F0502020204030204" pitchFamily="34" charset="0"/>
                <a:cs typeface="Calibri"/>
              </a:rPr>
              <a:t> </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r>
              <a:rPr lang="en-US" sz="1800" u="sng" dirty="0">
                <a:solidFill>
                  <a:srgbClr val="008080"/>
                </a:solidFill>
                <a:effectLst/>
                <a:latin typeface="Calibri" panose="020F0502020204030204" pitchFamily="34" charset="0"/>
                <a:ea typeface="Calibri" panose="020F0502020204030204" pitchFamily="34" charset="0"/>
                <a:cs typeface="Cordia New" panose="020B0304020202020204" pitchFamily="34" charset="-34"/>
              </a:rPr>
              <a:t>https://bravehearts.org.au/what-we-do/research/child-sexual-abuse-facts-stats/prevalence-of-child-sexual-abuse/</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endParaRPr lang="en-AU" dirty="0"/>
          </a:p>
        </p:txBody>
      </p:sp>
      <p:sp>
        <p:nvSpPr>
          <p:cNvPr id="4" name="Slide Number Placeholder 3"/>
          <p:cNvSpPr>
            <a:spLocks noGrp="1"/>
          </p:cNvSpPr>
          <p:nvPr>
            <p:ph type="sldNum" sz="quarter" idx="5"/>
          </p:nvPr>
        </p:nvSpPr>
        <p:spPr/>
        <p:txBody>
          <a:bodyPr/>
          <a:lstStyle/>
          <a:p>
            <a:fld id="{328776DF-F8EE-44A5-82A6-FCEA4AA09802}" type="slidenum">
              <a:rPr lang="en-AU" smtClean="0"/>
              <a:t>3</a:t>
            </a:fld>
            <a:endParaRPr lang="en-AU"/>
          </a:p>
        </p:txBody>
      </p:sp>
    </p:spTree>
    <p:extLst>
      <p:ext uri="{BB962C8B-B14F-4D97-AF65-F5344CB8AC3E}">
        <p14:creationId xmlns:p14="http://schemas.microsoft.com/office/powerpoint/2010/main" val="1976641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Additional notes for CSO:</a:t>
            </a:r>
          </a:p>
          <a:p>
            <a:endParaRPr lang="en-US" dirty="0"/>
          </a:p>
          <a:p>
            <a:pPr marL="342900" indent="-342900">
              <a:lnSpc>
                <a:spcPct val="107000"/>
              </a:lnSpc>
              <a:buFont typeface="Symbol" panose="05050102010706020507" pitchFamily="18" charset="2"/>
              <a:buChar char=""/>
            </a:pPr>
            <a:r>
              <a:rPr lang="en-US" sz="1800" dirty="0">
                <a:latin typeface="Calibri"/>
                <a:ea typeface="Calibri" panose="020F0502020204030204" pitchFamily="34" charset="0"/>
                <a:cs typeface="Calibri"/>
              </a:rPr>
              <a:t>You might say "while</a:t>
            </a:r>
            <a:r>
              <a:rPr lang="en-US" sz="1800" dirty="0">
                <a:effectLst/>
                <a:latin typeface="Calibri"/>
                <a:ea typeface="Calibri" panose="020F0502020204030204" pitchFamily="34" charset="0"/>
                <a:cs typeface="Calibri"/>
              </a:rPr>
              <a:t> I am the Child Safety Officer, many of you will have more frequent contact with children, and it is your equal responsibility to adhere to our club’s Policy and Code of </a:t>
            </a:r>
            <a:r>
              <a:rPr lang="en-US" sz="1800" dirty="0" err="1">
                <a:effectLst/>
                <a:latin typeface="Calibri"/>
                <a:ea typeface="Calibri" panose="020F0502020204030204" pitchFamily="34" charset="0"/>
                <a:cs typeface="Calibri"/>
              </a:rPr>
              <a:t>Behaviour</a:t>
            </a:r>
            <a:r>
              <a:rPr lang="en-US" sz="1800" dirty="0">
                <a:latin typeface="Calibri"/>
                <a:ea typeface="Calibri" panose="020F0502020204030204" pitchFamily="34" charset="0"/>
                <a:cs typeface="Calibri"/>
              </a:rPr>
              <a:t>"</a:t>
            </a:r>
            <a:endParaRPr lang="en-US" sz="1800" dirty="0">
              <a:effectLst/>
              <a:latin typeface="Calibri"/>
              <a:ea typeface="Calibri" panose="020F0502020204030204" pitchFamily="34" charset="0"/>
              <a:cs typeface="Calibri"/>
            </a:endParaRPr>
          </a:p>
          <a:p>
            <a:pPr marL="342900" lvl="0" indent="-342900">
              <a:lnSpc>
                <a:spcPct val="107000"/>
              </a:lnSpc>
              <a:buFont typeface="Symbol" panose="05050102010706020507" pitchFamily="18" charset="2"/>
              <a:buChar char=""/>
            </a:pP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pPr marL="342900" indent="-342900">
              <a:lnSpc>
                <a:spcPct val="107000"/>
              </a:lnSpc>
              <a:spcAft>
                <a:spcPts val="800"/>
              </a:spcAft>
              <a:buFont typeface="Symbol" panose="05050102010706020507" pitchFamily="18" charset="2"/>
              <a:buChar char=""/>
            </a:pPr>
            <a:r>
              <a:rPr lang="en-US" sz="1800" dirty="0">
                <a:latin typeface="Calibri"/>
                <a:ea typeface="Calibri" panose="020F0502020204030204" pitchFamily="34" charset="0"/>
                <a:cs typeface="Calibri"/>
              </a:rPr>
              <a:t>Plus "everyone</a:t>
            </a:r>
            <a:r>
              <a:rPr lang="en-US" sz="1800" dirty="0">
                <a:effectLst/>
                <a:latin typeface="Calibri"/>
                <a:ea typeface="Calibri" panose="020F0502020204030204" pitchFamily="34" charset="0"/>
                <a:cs typeface="Calibri"/>
              </a:rPr>
              <a:t> in this room is responsible for looking out for the safety of children and young people. This means adhering to our safeguarding responsibilities by eliminating any forms of abuse, grooming, sexual misconduct and inappropriate </a:t>
            </a:r>
            <a:r>
              <a:rPr lang="en-US" sz="1800" dirty="0" err="1">
                <a:effectLst/>
                <a:latin typeface="Calibri"/>
                <a:ea typeface="Calibri" panose="020F0502020204030204" pitchFamily="34" charset="0"/>
                <a:cs typeface="Calibri"/>
              </a:rPr>
              <a:t>behaviour</a:t>
            </a:r>
            <a:r>
              <a:rPr lang="en-US" sz="1800" dirty="0">
                <a:effectLst/>
                <a:latin typeface="Calibri"/>
                <a:ea typeface="Calibri" panose="020F0502020204030204" pitchFamily="34" charset="0"/>
                <a:cs typeface="Calibri"/>
              </a:rPr>
              <a:t>. It means screening and inducting new members. It means reporting any suspicions or allegations of abuse. It means respecting the rights of children in our club, empowering them to speak up and participate in decisions affecting them</a:t>
            </a:r>
            <a:r>
              <a:rPr lang="en-US" sz="1800" dirty="0">
                <a:latin typeface="Calibri"/>
                <a:ea typeface="Calibri" panose="020F0502020204030204" pitchFamily="34" charset="0"/>
                <a:cs typeface="Calibri"/>
              </a:rPr>
              <a:t>"</a:t>
            </a:r>
            <a:endParaRPr lang="en-AU" sz="1800" dirty="0">
              <a:effectLst/>
              <a:latin typeface="Calibri"/>
              <a:ea typeface="Calibri" panose="020F0502020204030204" pitchFamily="34" charset="0"/>
              <a:cs typeface="Calibri"/>
            </a:endParaRPr>
          </a:p>
          <a:p>
            <a:endParaRPr lang="en-AU" dirty="0"/>
          </a:p>
          <a:p>
            <a:endParaRPr lang="en-AU" dirty="0"/>
          </a:p>
          <a:p>
            <a:pPr>
              <a:lnSpc>
                <a:spcPct val="107000"/>
              </a:lnSpc>
              <a:spcAft>
                <a:spcPts val="800"/>
              </a:spcAft>
            </a:pPr>
            <a:r>
              <a:rPr lang="en-US" sz="1800" dirty="0">
                <a:effectLst/>
                <a:latin typeface="Calibri" panose="020F0502020204030204" pitchFamily="34" charset="0"/>
                <a:ea typeface="Calibri" panose="020F0502020204030204" pitchFamily="34" charset="0"/>
                <a:cs typeface="Cordia New" panose="020B0304020202020204" pitchFamily="34" charset="-34"/>
              </a:rPr>
              <a:t>How to back this up:</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07000"/>
              </a:lnSpc>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ordia New" panose="020B0304020202020204" pitchFamily="34" charset="-34"/>
              </a:rPr>
              <a:t>Culture: </a:t>
            </a:r>
            <a:r>
              <a:rPr lang="en-US" sz="1800" dirty="0">
                <a:effectLst/>
                <a:latin typeface="Calibri" panose="020F0502020204030204" pitchFamily="34" charset="0"/>
                <a:ea typeface="Calibri" panose="020F0502020204030204" pitchFamily="34" charset="0"/>
                <a:cs typeface="Cordia New" panose="020B0304020202020204" pitchFamily="34" charset="-34"/>
              </a:rPr>
              <a:t>what is the culture of your club? Does everyone pitch in to help with match day and events? Child Safety is no different, it relies on everyone playing their role.</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07000"/>
              </a:lnSpc>
              <a:spcAft>
                <a:spcPts val="8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ordia New" panose="020B0304020202020204" pitchFamily="34" charset="-34"/>
              </a:rPr>
              <a:t>Legislation: </a:t>
            </a:r>
            <a:r>
              <a:rPr lang="en-US" sz="1800" dirty="0">
                <a:effectLst/>
                <a:latin typeface="Calibri" panose="020F0502020204030204" pitchFamily="34" charset="0"/>
                <a:ea typeface="Calibri" panose="020F0502020204030204" pitchFamily="34" charset="0"/>
                <a:cs typeface="Cordia New" panose="020B0304020202020204" pitchFamily="34" charset="-34"/>
              </a:rPr>
              <a:t>You may choose to reference your club’s legislative obligations, especially if you are based in Victoria or NSW, where legislated Child Safety Standards require clubs to have a culture of Child Safety that is modelled by the committee through good governance and championed by everyone at the club including children and young people.</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endParaRPr lang="en-AU" dirty="0"/>
          </a:p>
        </p:txBody>
      </p:sp>
      <p:sp>
        <p:nvSpPr>
          <p:cNvPr id="4" name="Slide Number Placeholder 3"/>
          <p:cNvSpPr>
            <a:spLocks noGrp="1"/>
          </p:cNvSpPr>
          <p:nvPr>
            <p:ph type="sldNum" sz="quarter" idx="5"/>
          </p:nvPr>
        </p:nvSpPr>
        <p:spPr/>
        <p:txBody>
          <a:bodyPr/>
          <a:lstStyle/>
          <a:p>
            <a:fld id="{328776DF-F8EE-44A5-82A6-FCEA4AA09802}" type="slidenum">
              <a:rPr lang="en-AU" smtClean="0"/>
              <a:t>4</a:t>
            </a:fld>
            <a:endParaRPr lang="en-AU"/>
          </a:p>
        </p:txBody>
      </p:sp>
    </p:spTree>
    <p:extLst>
      <p:ext uri="{BB962C8B-B14F-4D97-AF65-F5344CB8AC3E}">
        <p14:creationId xmlns:p14="http://schemas.microsoft.com/office/powerpoint/2010/main" val="2450721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Additional notes for CSO:</a:t>
            </a:r>
          </a:p>
          <a:p>
            <a:endParaRPr lang="en-US" b="1" dirty="0"/>
          </a:p>
          <a:p>
            <a:pPr marL="342900" lvl="0" indent="-342900">
              <a:lnSpc>
                <a:spcPct val="107000"/>
              </a:lnSpc>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ordia New" panose="020B0304020202020204" pitchFamily="34" charset="-34"/>
              </a:rPr>
              <a:t>There are various forms of child abuse, including physical, sexual, neglect, emotional and witnessing domestic violence. Abuse is an incident, or multiple incidents, which causes, is causing or is likely to cause a detrimental effect to a child or young person’s physical, psychological, or emotional wellbeing.</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endParaRPr lang="en-AU" dirty="0"/>
          </a:p>
          <a:p>
            <a:pPr>
              <a:lnSpc>
                <a:spcPct val="107000"/>
              </a:lnSpc>
              <a:spcAft>
                <a:spcPts val="800"/>
              </a:spcAft>
            </a:pPr>
            <a:r>
              <a:rPr lang="en-US" sz="1100" dirty="0">
                <a:effectLst/>
                <a:latin typeface="Calibri" panose="020F0502020204030204" pitchFamily="34" charset="0"/>
                <a:ea typeface="Calibri" panose="020F0502020204030204" pitchFamily="34" charset="0"/>
                <a:cs typeface="Cordia New" panose="020B0304020202020204" pitchFamily="34" charset="-34"/>
              </a:rPr>
              <a:t>How to back this up:</a:t>
            </a:r>
            <a:endParaRPr lang="en-AU" sz="1100" dirty="0">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07000"/>
              </a:lnSpc>
              <a:buFont typeface="Symbol" panose="05050102010706020507" pitchFamily="18" charset="2"/>
              <a:buChar char=""/>
            </a:pPr>
            <a:r>
              <a:rPr lang="en-US" sz="1100" b="1" dirty="0">
                <a:effectLst/>
                <a:latin typeface="Calibri" panose="020F0502020204030204" pitchFamily="34" charset="0"/>
                <a:ea typeface="Calibri" panose="020F0502020204030204" pitchFamily="34" charset="0"/>
                <a:cs typeface="Cordia New" panose="020B0304020202020204" pitchFamily="34" charset="-34"/>
              </a:rPr>
              <a:t>Policy: </a:t>
            </a:r>
            <a:r>
              <a:rPr lang="en-US" sz="1100" dirty="0">
                <a:effectLst/>
                <a:latin typeface="Calibri" panose="020F0502020204030204" pitchFamily="34" charset="0"/>
                <a:ea typeface="Calibri" panose="020F0502020204030204" pitchFamily="34" charset="0"/>
                <a:cs typeface="Cordia New" panose="020B0304020202020204" pitchFamily="34" charset="-34"/>
              </a:rPr>
              <a:t>Refer to the Safeguarding Children &amp; Young People Policy if you need to clarify specific definitions of abuse and confirm which forms of conduct are prohibited.</a:t>
            </a:r>
            <a:endParaRPr lang="en-AU" sz="1100" dirty="0">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07000"/>
              </a:lnSpc>
              <a:buFont typeface="Symbol" panose="05050102010706020507" pitchFamily="18" charset="2"/>
              <a:buChar char=""/>
            </a:pPr>
            <a:r>
              <a:rPr lang="en-US" sz="1100" b="1" dirty="0">
                <a:effectLst/>
                <a:latin typeface="Calibri" panose="020F0502020204030204" pitchFamily="34" charset="0"/>
                <a:ea typeface="Calibri" panose="020F0502020204030204" pitchFamily="34" charset="0"/>
                <a:cs typeface="Cordia New" panose="020B0304020202020204" pitchFamily="34" charset="-34"/>
              </a:rPr>
              <a:t>Research: </a:t>
            </a:r>
            <a:r>
              <a:rPr lang="en-US" sz="1100" dirty="0">
                <a:effectLst/>
                <a:latin typeface="Calibri" panose="020F0502020204030204" pitchFamily="34" charset="0"/>
                <a:ea typeface="Calibri" panose="020F0502020204030204" pitchFamily="34" charset="0"/>
                <a:cs typeface="Cordia New" panose="020B0304020202020204" pitchFamily="34" charset="-34"/>
              </a:rPr>
              <a:t>The talking points are drawn from research available through the following links: </a:t>
            </a:r>
            <a:endParaRPr lang="en-AU" sz="1100" dirty="0">
              <a:effectLst/>
              <a:latin typeface="Calibri" panose="020F0502020204030204" pitchFamily="34" charset="0"/>
              <a:ea typeface="Calibri" panose="020F0502020204030204" pitchFamily="34" charset="0"/>
              <a:cs typeface="Cordia New" panose="020B0304020202020204" pitchFamily="34" charset="-34"/>
            </a:endParaRPr>
          </a:p>
          <a:p>
            <a:pPr marL="74295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Who Abuses Children? AIFW 2014: </a:t>
            </a:r>
            <a:r>
              <a:rPr lang="en-US"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https://aifs.gov.au/cfca/publications/who-abuses-children</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Uncomfortable Truth About Child Sexual Abuse, Melbourne University, 2019: </a:t>
            </a:r>
            <a:r>
              <a:rPr lang="en-US"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https://pursuit.unimelb.edu.au/articles/the-uncomfortable-truth-about-child-sexual-abuse</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328776DF-F8EE-44A5-82A6-FCEA4AA09802}" type="slidenum">
              <a:rPr lang="en-AU" smtClean="0"/>
              <a:t>5</a:t>
            </a:fld>
            <a:endParaRPr lang="en-AU"/>
          </a:p>
        </p:txBody>
      </p:sp>
    </p:spTree>
    <p:extLst>
      <p:ext uri="{BB962C8B-B14F-4D97-AF65-F5344CB8AC3E}">
        <p14:creationId xmlns:p14="http://schemas.microsoft.com/office/powerpoint/2010/main" val="3481232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Additional notes for CSO:</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If you have internet access you could play the </a:t>
            </a:r>
            <a:r>
              <a:rPr lang="en-US" sz="1200" dirty="0">
                <a:hlinkClick r:id="rId3"/>
              </a:rPr>
              <a:t>NSW Office of the Children’s Guardian video about Grooming</a:t>
            </a:r>
            <a:r>
              <a:rPr lang="en-US"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You can mention that Grooming is a criminal offence in most jurisdictions. </a:t>
            </a:r>
          </a:p>
          <a:p>
            <a:endParaRPr lang="en-AU" dirty="0"/>
          </a:p>
        </p:txBody>
      </p:sp>
      <p:sp>
        <p:nvSpPr>
          <p:cNvPr id="4" name="Slide Number Placeholder 3"/>
          <p:cNvSpPr>
            <a:spLocks noGrp="1"/>
          </p:cNvSpPr>
          <p:nvPr>
            <p:ph type="sldNum" sz="quarter" idx="5"/>
          </p:nvPr>
        </p:nvSpPr>
        <p:spPr/>
        <p:txBody>
          <a:bodyPr/>
          <a:lstStyle/>
          <a:p>
            <a:fld id="{328776DF-F8EE-44A5-82A6-FCEA4AA09802}" type="slidenum">
              <a:rPr lang="en-AU" smtClean="0"/>
              <a:t>6</a:t>
            </a:fld>
            <a:endParaRPr lang="en-AU"/>
          </a:p>
        </p:txBody>
      </p:sp>
    </p:spTree>
    <p:extLst>
      <p:ext uri="{BB962C8B-B14F-4D97-AF65-F5344CB8AC3E}">
        <p14:creationId xmlns:p14="http://schemas.microsoft.com/office/powerpoint/2010/main" val="3824162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Additional notes for CSO:</a:t>
            </a:r>
          </a:p>
          <a:p>
            <a:pPr marL="0" lvl="0" indent="0">
              <a:lnSpc>
                <a:spcPct val="107000"/>
              </a:lnSpc>
              <a:spcAft>
                <a:spcPts val="800"/>
              </a:spcAft>
              <a:buFont typeface="Symbol" panose="05050102010706020507" pitchFamily="18" charset="2"/>
              <a:buNone/>
            </a:pPr>
            <a:endParaRPr lang="en-US" sz="1200" b="1" dirty="0">
              <a:effectLst/>
              <a:latin typeface="+mn-lt"/>
              <a:ea typeface="+mn-ea"/>
              <a:cs typeface="+mn-cs"/>
            </a:endParaRPr>
          </a:p>
          <a:p>
            <a:pPr marL="0" lvl="0" indent="0">
              <a:lnSpc>
                <a:spcPct val="107000"/>
              </a:lnSpc>
              <a:spcAft>
                <a:spcPts val="800"/>
              </a:spcAft>
              <a:buFont typeface="Symbol" panose="05050102010706020507" pitchFamily="18" charset="2"/>
              <a:buNone/>
            </a:pPr>
            <a:r>
              <a:rPr lang="en-US" sz="1100" dirty="0">
                <a:effectLst/>
                <a:latin typeface="Calibri" panose="020F0502020204030204" pitchFamily="34" charset="0"/>
                <a:ea typeface="Calibri" panose="020F0502020204030204" pitchFamily="34" charset="0"/>
                <a:cs typeface="Cordia New" panose="020B0304020202020204" pitchFamily="34" charset="-34"/>
              </a:rPr>
              <a:t>Australian Cricket’s Looking After Our Kids Code of </a:t>
            </a:r>
            <a:r>
              <a:rPr lang="en-US" sz="1100" dirty="0" err="1">
                <a:effectLst/>
                <a:latin typeface="Calibri" panose="020F0502020204030204" pitchFamily="34" charset="0"/>
                <a:ea typeface="Calibri" panose="020F0502020204030204" pitchFamily="34" charset="0"/>
                <a:cs typeface="Cordia New" panose="020B0304020202020204" pitchFamily="34" charset="-34"/>
              </a:rPr>
              <a:t>Behaviour</a:t>
            </a:r>
            <a:r>
              <a:rPr lang="en-US" sz="1100" dirty="0">
                <a:effectLst/>
                <a:latin typeface="Calibri" panose="020F0502020204030204" pitchFamily="34" charset="0"/>
                <a:ea typeface="Calibri" panose="020F0502020204030204" pitchFamily="34" charset="0"/>
                <a:cs typeface="Cordia New" panose="020B0304020202020204" pitchFamily="34" charset="-34"/>
              </a:rPr>
              <a:t> for Associations, Clubs and Indoor </a:t>
            </a:r>
            <a:r>
              <a:rPr lang="en-US" sz="1100" dirty="0" err="1">
                <a:effectLst/>
                <a:latin typeface="Calibri" panose="020F0502020204030204" pitchFamily="34" charset="0"/>
                <a:ea typeface="Calibri" panose="020F0502020204030204" pitchFamily="34" charset="0"/>
                <a:cs typeface="Cordia New" panose="020B0304020202020204" pitchFamily="34" charset="-34"/>
              </a:rPr>
              <a:t>Centres</a:t>
            </a:r>
            <a:r>
              <a:rPr lang="en-US" sz="1100" dirty="0">
                <a:effectLst/>
                <a:latin typeface="Calibri" panose="020F0502020204030204" pitchFamily="34" charset="0"/>
                <a:ea typeface="Calibri" panose="020F0502020204030204" pitchFamily="34" charset="0"/>
                <a:cs typeface="Cordia New" panose="020B0304020202020204" pitchFamily="34" charset="-34"/>
              </a:rPr>
              <a:t> is designed to help mitigate these risks with rules about 1:1 contact situations, communication with children, gift giving, alcohol, sexual misconduct and use of language.</a:t>
            </a:r>
            <a:endParaRPr lang="en-AU" sz="1100" dirty="0">
              <a:effectLst/>
              <a:latin typeface="Calibri" panose="020F0502020204030204" pitchFamily="34" charset="0"/>
              <a:ea typeface="Calibri" panose="020F0502020204030204" pitchFamily="34" charset="0"/>
              <a:cs typeface="Cordia New" panose="020B0304020202020204" pitchFamily="34" charset="-34"/>
            </a:endParaRPr>
          </a:p>
          <a:p>
            <a:pPr>
              <a:lnSpc>
                <a:spcPct val="107000"/>
              </a:lnSpc>
              <a:spcAft>
                <a:spcPts val="800"/>
              </a:spcAft>
            </a:pPr>
            <a:r>
              <a:rPr lang="en-US" sz="1100" dirty="0">
                <a:effectLst/>
                <a:latin typeface="Calibri" panose="020F0502020204030204" pitchFamily="34" charset="0"/>
                <a:ea typeface="Calibri" panose="020F0502020204030204" pitchFamily="34" charset="0"/>
                <a:cs typeface="Cordia New" panose="020B0304020202020204" pitchFamily="34" charset="-34"/>
              </a:rPr>
              <a:t>How to back this up:</a:t>
            </a:r>
          </a:p>
          <a:p>
            <a:pPr>
              <a:lnSpc>
                <a:spcPct val="107000"/>
              </a:lnSpc>
              <a:spcAft>
                <a:spcPts val="800"/>
              </a:spcAft>
            </a:pPr>
            <a:endParaRPr lang="en-AU" sz="1100" dirty="0">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07000"/>
              </a:lnSpc>
              <a:buFont typeface="Symbol" panose="05050102010706020507" pitchFamily="18" charset="2"/>
              <a:buChar char=""/>
            </a:pPr>
            <a:r>
              <a:rPr lang="en-US" sz="1100" b="1" dirty="0">
                <a:effectLst/>
                <a:latin typeface="Calibri" panose="020F0502020204030204" pitchFamily="34" charset="0"/>
                <a:ea typeface="Calibri" panose="020F0502020204030204" pitchFamily="34" charset="0"/>
                <a:cs typeface="Cordia New" panose="020B0304020202020204" pitchFamily="34" charset="-34"/>
              </a:rPr>
              <a:t>Research: </a:t>
            </a:r>
            <a:r>
              <a:rPr lang="en-US" sz="1100" dirty="0">
                <a:effectLst/>
                <a:latin typeface="Calibri" panose="020F0502020204030204" pitchFamily="34" charset="0"/>
                <a:ea typeface="Calibri" panose="020F0502020204030204" pitchFamily="34" charset="0"/>
                <a:cs typeface="Cordia New" panose="020B0304020202020204" pitchFamily="34" charset="-34"/>
              </a:rPr>
              <a:t>there are two excellent articles on Play by the Rules which detail sport risk factors:</a:t>
            </a:r>
            <a:endParaRPr lang="en-AU" sz="1100" dirty="0">
              <a:effectLst/>
              <a:latin typeface="Calibri" panose="020F0502020204030204" pitchFamily="34" charset="0"/>
              <a:ea typeface="Calibri" panose="020F0502020204030204" pitchFamily="34" charset="0"/>
              <a:cs typeface="Cordia New" panose="020B0304020202020204" pitchFamily="34" charset="-34"/>
            </a:endParaRPr>
          </a:p>
          <a:p>
            <a:pPr marL="742950" lvl="1" indent="-285750">
              <a:lnSpc>
                <a:spcPct val="107000"/>
              </a:lnSpc>
              <a:buFont typeface="Courier New" panose="02070309020205020404" pitchFamily="49" charset="0"/>
              <a:buChar char="o"/>
            </a:pPr>
            <a:r>
              <a:rPr lang="en-US"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7 lessons for sport from the Royal Commission's report into child abuse</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Characteristics of, risk factors for and strategies to address child sexual abuse in sport and recreation</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Cordia New" panose="020B0304020202020204" pitchFamily="34" charset="-34"/>
              </a:rPr>
              <a:t>Information about vulnerable children was drawn from the </a:t>
            </a:r>
            <a:r>
              <a:rPr lang="en-US" sz="1100" u="sng" dirty="0">
                <a:solidFill>
                  <a:srgbClr val="0563C1"/>
                </a:solidFill>
                <a:effectLst/>
                <a:latin typeface="Calibri" panose="020F0502020204030204" pitchFamily="34" charset="0"/>
                <a:ea typeface="Calibri" panose="020F0502020204030204" pitchFamily="34" charset="0"/>
                <a:cs typeface="Cordia New" panose="020B0304020202020204" pitchFamily="34" charset="-34"/>
                <a:hlinkClick r:id="rId5"/>
              </a:rPr>
              <a:t>Commission for Child &amp; Young People Child Empowerment Guide.</a:t>
            </a:r>
            <a:endParaRPr lang="en-AU" sz="1100" dirty="0">
              <a:effectLst/>
              <a:latin typeface="Calibri" panose="020F0502020204030204" pitchFamily="34" charset="0"/>
              <a:ea typeface="Calibri" panose="020F0502020204030204" pitchFamily="34" charset="0"/>
              <a:cs typeface="Cordia New" panose="020B0304020202020204" pitchFamily="34" charset="-34"/>
            </a:endParaRPr>
          </a:p>
          <a:p>
            <a:endParaRPr lang="en-AU" dirty="0"/>
          </a:p>
        </p:txBody>
      </p:sp>
      <p:sp>
        <p:nvSpPr>
          <p:cNvPr id="4" name="Slide Number Placeholder 3"/>
          <p:cNvSpPr>
            <a:spLocks noGrp="1"/>
          </p:cNvSpPr>
          <p:nvPr>
            <p:ph type="sldNum" sz="quarter" idx="5"/>
          </p:nvPr>
        </p:nvSpPr>
        <p:spPr/>
        <p:txBody>
          <a:bodyPr/>
          <a:lstStyle/>
          <a:p>
            <a:fld id="{328776DF-F8EE-44A5-82A6-FCEA4AA09802}" type="slidenum">
              <a:rPr lang="en-AU" smtClean="0"/>
              <a:t>7</a:t>
            </a:fld>
            <a:endParaRPr lang="en-AU"/>
          </a:p>
        </p:txBody>
      </p:sp>
    </p:spTree>
    <p:extLst>
      <p:ext uri="{BB962C8B-B14F-4D97-AF65-F5344CB8AC3E}">
        <p14:creationId xmlns:p14="http://schemas.microsoft.com/office/powerpoint/2010/main" val="68454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Additional notes for CSO:</a:t>
            </a:r>
          </a:p>
          <a:p>
            <a:pPr marL="0" lvl="0" indent="0">
              <a:lnSpc>
                <a:spcPct val="107000"/>
              </a:lnSpc>
              <a:spcAft>
                <a:spcPts val="800"/>
              </a:spcAft>
              <a:buFont typeface="Symbol" panose="05050102010706020507" pitchFamily="18" charset="2"/>
              <a:buNone/>
            </a:pPr>
            <a:endParaRPr lang="en-US" sz="1200" b="1" dirty="0">
              <a:effectLst/>
              <a:latin typeface="+mn-lt"/>
              <a:ea typeface="+mn-ea"/>
              <a:cs typeface="+mn-cs"/>
            </a:endParaRPr>
          </a:p>
          <a:p>
            <a:pPr marL="0" lvl="0" indent="0">
              <a:lnSpc>
                <a:spcPct val="107000"/>
              </a:lnSpc>
              <a:spcAft>
                <a:spcPts val="800"/>
              </a:spcAft>
              <a:buFont typeface="Symbol" panose="05050102010706020507" pitchFamily="18" charset="2"/>
              <a:buNone/>
            </a:pPr>
            <a:r>
              <a:rPr lang="en-US" sz="1200" b="0" dirty="0">
                <a:effectLst/>
                <a:latin typeface="+mn-lt"/>
                <a:ea typeface="+mn-ea"/>
                <a:cs typeface="+mn-cs"/>
              </a:rPr>
              <a:t>The information on this slide is a small snapshot of the wide array of indicators or the various types of abuse. The example were drawn from the Victorian Education Department’s thorough web page about recognising abuse (https://www.education.vic.gov.au/school/teachers/health/childprotection/Pages/identify.aspx#f) </a:t>
            </a:r>
          </a:p>
          <a:p>
            <a:pPr marL="0" lvl="0" indent="0">
              <a:lnSpc>
                <a:spcPct val="107000"/>
              </a:lnSpc>
              <a:spcAft>
                <a:spcPts val="800"/>
              </a:spcAft>
              <a:buFont typeface="Symbol" panose="05050102010706020507" pitchFamily="18" charset="2"/>
              <a:buNone/>
            </a:pPr>
            <a:endParaRPr lang="en-US" sz="1200" b="0" dirty="0">
              <a:effectLst/>
              <a:latin typeface="+mn-lt"/>
              <a:ea typeface="+mn-ea"/>
              <a:cs typeface="+mn-cs"/>
            </a:endParaRPr>
          </a:p>
          <a:p>
            <a:pPr marL="0" lvl="0" indent="0">
              <a:lnSpc>
                <a:spcPct val="107000"/>
              </a:lnSpc>
              <a:spcAft>
                <a:spcPts val="800"/>
              </a:spcAft>
              <a:buFont typeface="Symbol" panose="05050102010706020507" pitchFamily="18" charset="2"/>
              <a:buNone/>
            </a:pPr>
            <a:r>
              <a:rPr lang="en-US" sz="1200" b="0" dirty="0">
                <a:effectLst/>
                <a:latin typeface="+mn-lt"/>
                <a:ea typeface="+mn-ea"/>
                <a:cs typeface="+mn-cs"/>
              </a:rPr>
              <a:t>If your club is interested in upskilling further in this area, consider engaging an external agency for training. Email childsafe@cricket.com.au for advice.  </a:t>
            </a:r>
          </a:p>
          <a:p>
            <a:pPr marL="0" lvl="0" indent="0">
              <a:lnSpc>
                <a:spcPct val="107000"/>
              </a:lnSpc>
              <a:spcAft>
                <a:spcPts val="800"/>
              </a:spcAft>
              <a:buFont typeface="Symbol" panose="05050102010706020507" pitchFamily="18" charset="2"/>
              <a:buNone/>
            </a:pPr>
            <a:endParaRPr lang="en-US" sz="1200" b="0" dirty="0">
              <a:effectLst/>
              <a:latin typeface="+mn-lt"/>
              <a:ea typeface="+mn-ea"/>
              <a:cs typeface="+mn-cs"/>
            </a:endParaRPr>
          </a:p>
        </p:txBody>
      </p:sp>
      <p:sp>
        <p:nvSpPr>
          <p:cNvPr id="4" name="Slide Number Placeholder 3"/>
          <p:cNvSpPr>
            <a:spLocks noGrp="1"/>
          </p:cNvSpPr>
          <p:nvPr>
            <p:ph type="sldNum" sz="quarter" idx="5"/>
          </p:nvPr>
        </p:nvSpPr>
        <p:spPr/>
        <p:txBody>
          <a:bodyPr/>
          <a:lstStyle/>
          <a:p>
            <a:fld id="{328776DF-F8EE-44A5-82A6-FCEA4AA09802}" type="slidenum">
              <a:rPr lang="en-AU" smtClean="0"/>
              <a:t>8</a:t>
            </a:fld>
            <a:endParaRPr lang="en-AU"/>
          </a:p>
        </p:txBody>
      </p:sp>
    </p:spTree>
    <p:extLst>
      <p:ext uri="{BB962C8B-B14F-4D97-AF65-F5344CB8AC3E}">
        <p14:creationId xmlns:p14="http://schemas.microsoft.com/office/powerpoint/2010/main" val="7361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Additional notes for CSO:</a:t>
            </a:r>
          </a:p>
          <a:p>
            <a:endParaRPr lang="en-US" b="1" dirty="0"/>
          </a:p>
          <a:p>
            <a:r>
              <a:rPr lang="en-US" b="0" dirty="0"/>
              <a:t>There is a lot of information on this slide, however it is worth reiterating the importance of these </a:t>
            </a:r>
            <a:r>
              <a:rPr lang="en-US" b="0" dirty="0" err="1"/>
              <a:t>behaviours</a:t>
            </a:r>
            <a:r>
              <a:rPr lang="en-US" b="0" dirty="0"/>
              <a:t>.</a:t>
            </a:r>
          </a:p>
          <a:p>
            <a:pPr marL="0" lvl="0" indent="0">
              <a:lnSpc>
                <a:spcPct val="107000"/>
              </a:lnSpc>
              <a:spcAft>
                <a:spcPts val="800"/>
              </a:spcAft>
              <a:buFont typeface="Symbol" panose="05050102010706020507" pitchFamily="18" charset="2"/>
              <a:buNone/>
            </a:pPr>
            <a:endParaRPr lang="en-US" sz="1200" b="1" dirty="0">
              <a:effectLst/>
              <a:latin typeface="+mn-lt"/>
              <a:ea typeface="+mn-ea"/>
              <a:cs typeface="+mn-cs"/>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Cordia New" panose="020B0304020202020204" pitchFamily="34" charset="-34"/>
              </a:rPr>
              <a:t>How to back this up:</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07000"/>
              </a:lnSpc>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ordia New" panose="020B0304020202020204" pitchFamily="34" charset="-34"/>
              </a:rPr>
              <a:t>Refer to the Safeguarding Children &amp; Young People Code of </a:t>
            </a:r>
            <a:r>
              <a:rPr lang="en-US" sz="1800" dirty="0" err="1">
                <a:effectLst/>
                <a:latin typeface="Calibri" panose="020F0502020204030204" pitchFamily="34" charset="0"/>
                <a:ea typeface="Calibri" panose="020F0502020204030204" pitchFamily="34" charset="0"/>
                <a:cs typeface="Cordia New" panose="020B0304020202020204" pitchFamily="34" charset="-34"/>
              </a:rPr>
              <a:t>Behaviour</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07000"/>
              </a:lnSpc>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ordia New" panose="020B0304020202020204" pitchFamily="34" charset="-34"/>
              </a:rPr>
              <a:t>Read more about Child Empowerment in the </a:t>
            </a:r>
            <a:r>
              <a:rPr lang="en-US" sz="1800" u="sng" dirty="0">
                <a:solidFill>
                  <a:srgbClr val="0563C1"/>
                </a:solidFill>
                <a:effectLst/>
                <a:latin typeface="Calibri" panose="020F0502020204030204" pitchFamily="34" charset="0"/>
                <a:ea typeface="Calibri" panose="020F0502020204030204" pitchFamily="34" charset="0"/>
                <a:cs typeface="Cordia New" panose="020B0304020202020204" pitchFamily="34" charset="-34"/>
                <a:hlinkClick r:id="rId3"/>
              </a:rPr>
              <a:t>Commission for Child &amp; Young People Child Empowerment Guide.</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endParaRPr lang="en-AU" dirty="0"/>
          </a:p>
        </p:txBody>
      </p:sp>
      <p:sp>
        <p:nvSpPr>
          <p:cNvPr id="4" name="Slide Number Placeholder 3"/>
          <p:cNvSpPr>
            <a:spLocks noGrp="1"/>
          </p:cNvSpPr>
          <p:nvPr>
            <p:ph type="sldNum" sz="quarter" idx="5"/>
          </p:nvPr>
        </p:nvSpPr>
        <p:spPr/>
        <p:txBody>
          <a:bodyPr/>
          <a:lstStyle/>
          <a:p>
            <a:fld id="{328776DF-F8EE-44A5-82A6-FCEA4AA09802}" type="slidenum">
              <a:rPr lang="en-AU" smtClean="0"/>
              <a:t>9</a:t>
            </a:fld>
            <a:endParaRPr lang="en-AU"/>
          </a:p>
        </p:txBody>
      </p:sp>
    </p:spTree>
    <p:extLst>
      <p:ext uri="{BB962C8B-B14F-4D97-AF65-F5344CB8AC3E}">
        <p14:creationId xmlns:p14="http://schemas.microsoft.com/office/powerpoint/2010/main" val="78287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Additional notes for CSO:</a:t>
            </a:r>
          </a:p>
          <a:p>
            <a:pPr marL="0" lvl="0" indent="0">
              <a:lnSpc>
                <a:spcPct val="107000"/>
              </a:lnSpc>
              <a:spcAft>
                <a:spcPts val="800"/>
              </a:spcAft>
              <a:buFont typeface="Symbol" panose="05050102010706020507" pitchFamily="18" charset="2"/>
              <a:buNone/>
            </a:pPr>
            <a:endParaRPr lang="en-US" sz="1200" b="1" dirty="0">
              <a:effectLst/>
              <a:latin typeface="+mn-lt"/>
              <a:ea typeface="+mn-ea"/>
              <a:cs typeface="+mn-cs"/>
            </a:endParaRPr>
          </a:p>
          <a:p>
            <a:pPr lvl="0">
              <a:lnSpc>
                <a:spcPct val="107000"/>
              </a:lnSpc>
              <a:spcAft>
                <a:spcPts val="800"/>
              </a:spcAft>
            </a:pPr>
            <a:r>
              <a:rPr lang="en-US" sz="1200" b="0" dirty="0">
                <a:effectLst/>
                <a:latin typeface="+mn-lt"/>
                <a:ea typeface="+mn-ea"/>
                <a:cs typeface="+mn-cs"/>
              </a:rPr>
              <a:t>The research for insight two is from the Australian Catholic University: https://safeguardingchildren.acu.edu.au/-/media/feature/micrositesarticles/safeguardingchildren/2018-2020-cayps-report-20210428_final.pdf </a:t>
            </a:r>
            <a:endParaRPr lang="en-US" sz="1200" b="0" dirty="0">
              <a:effectLst/>
              <a:latin typeface="+mn-lt"/>
              <a:cs typeface="Calibri" panose="020F0502020204030204"/>
            </a:endParaRPr>
          </a:p>
          <a:p>
            <a:pPr marL="0" lvl="0" indent="0">
              <a:lnSpc>
                <a:spcPct val="107000"/>
              </a:lnSpc>
              <a:spcAft>
                <a:spcPts val="800"/>
              </a:spcAft>
              <a:buFont typeface="Symbol" panose="05050102010706020507" pitchFamily="18" charset="2"/>
              <a:buNone/>
            </a:pPr>
            <a:endParaRPr lang="en-US" sz="1200" b="1" dirty="0">
              <a:effectLst/>
              <a:latin typeface="+mn-lt"/>
              <a:ea typeface="+mn-ea"/>
              <a:cs typeface="+mn-cs"/>
            </a:endParaRPr>
          </a:p>
          <a:p>
            <a:pPr marL="342900" lvl="0" indent="-342900">
              <a:lnSpc>
                <a:spcPct val="107000"/>
              </a:lnSpc>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ordia New" panose="020B0304020202020204" pitchFamily="34" charset="-34"/>
              </a:rPr>
              <a:t>You may develop a reasonable suspicion that a child or young person at our club has suffered abuse in another setting – at home or school for example. In that case you are still encouraged to report the concern to child protection and the club committee. Please note that some people may be mandatory reporters, and in some states, there are offenses for which every adult is a mandatory reporter.</a:t>
            </a:r>
            <a:endParaRPr lang="en-AU" sz="1800" dirty="0">
              <a:effectLst/>
              <a:latin typeface="Calibri" panose="020F0502020204030204" pitchFamily="34" charset="0"/>
              <a:ea typeface="Calibri" panose="020F0502020204030204" pitchFamily="34" charset="0"/>
              <a:cs typeface="Cordia New" panose="020B0304020202020204" pitchFamily="34" charset="-34"/>
            </a:endParaRPr>
          </a:p>
          <a:p>
            <a:endParaRPr lang="en-AU" dirty="0"/>
          </a:p>
          <a:p>
            <a:pPr marL="342900" lvl="0" indent="-342900">
              <a:lnSpc>
                <a:spcPct val="107000"/>
              </a:lnSpc>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Cordia New" panose="020B0304020202020204" pitchFamily="34" charset="-34"/>
              </a:rPr>
              <a:t>You might also discuss tips for receiving a complaint, these are:</a:t>
            </a:r>
            <a:endParaRPr lang="en-AU" sz="1100" dirty="0">
              <a:effectLst/>
              <a:latin typeface="Calibri" panose="020F0502020204030204" pitchFamily="34" charset="0"/>
              <a:ea typeface="Calibri" panose="020F0502020204030204" pitchFamily="34" charset="0"/>
              <a:cs typeface="Cordia New" panose="020B0304020202020204" pitchFamily="34" charset="-34"/>
            </a:endParaRPr>
          </a:p>
          <a:p>
            <a:pPr marL="74295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Listen carefully and maintain a calm and open manner</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Promptly and accurately record the discussion in writing</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Avoid seeking detailed information or asking leading questions</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Do not challenge or undermine the person making the complaint or allegation</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Explain that other people may need to be told to ensure the safety and wellbeing of the Child or Young Person</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Do not discuss the details with any person, including the offender, except in accordance with our Policy procedure</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328776DF-F8EE-44A5-82A6-FCEA4AA09802}" type="slidenum">
              <a:rPr lang="en-AU" smtClean="0"/>
              <a:t>10</a:t>
            </a:fld>
            <a:endParaRPr lang="en-AU"/>
          </a:p>
        </p:txBody>
      </p:sp>
    </p:spTree>
    <p:extLst>
      <p:ext uri="{BB962C8B-B14F-4D97-AF65-F5344CB8AC3E}">
        <p14:creationId xmlns:p14="http://schemas.microsoft.com/office/powerpoint/2010/main" val="105229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cs typeface="Calibri"/>
              </a:rPr>
              <a:t>Remind the committee to complete or refresh their completion of the </a:t>
            </a:r>
            <a:r>
              <a:rPr lang="en-US" dirty="0"/>
              <a:t>Play by the Rules Child Protection Online Course: </a:t>
            </a:r>
            <a:r>
              <a:rPr lang="en-US" dirty="0">
                <a:hlinkClick r:id="rId3"/>
              </a:rPr>
              <a:t>https://elearning.sportintegrity.gov.au/login/index.php</a:t>
            </a:r>
            <a:r>
              <a:rPr lang="en-US" dirty="0"/>
              <a:t> </a:t>
            </a:r>
            <a:endParaRPr lang="en-AU" dirty="0"/>
          </a:p>
          <a:p>
            <a:endParaRPr lang="en-AU" dirty="0"/>
          </a:p>
        </p:txBody>
      </p:sp>
      <p:sp>
        <p:nvSpPr>
          <p:cNvPr id="4" name="Slide Number Placeholder 3"/>
          <p:cNvSpPr>
            <a:spLocks noGrp="1"/>
          </p:cNvSpPr>
          <p:nvPr>
            <p:ph type="sldNum" sz="quarter" idx="5"/>
          </p:nvPr>
        </p:nvSpPr>
        <p:spPr/>
        <p:txBody>
          <a:bodyPr/>
          <a:lstStyle/>
          <a:p>
            <a:fld id="{328776DF-F8EE-44A5-82A6-FCEA4AA09802}" type="slidenum">
              <a:rPr lang="en-AU" smtClean="0"/>
              <a:t>11</a:t>
            </a:fld>
            <a:endParaRPr lang="en-AU"/>
          </a:p>
        </p:txBody>
      </p:sp>
    </p:spTree>
    <p:extLst>
      <p:ext uri="{BB962C8B-B14F-4D97-AF65-F5344CB8AC3E}">
        <p14:creationId xmlns:p14="http://schemas.microsoft.com/office/powerpoint/2010/main" val="1302619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learning.sportintegrity.gov.au/login/index.ph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cg.nsw.gov.au/resources/about-grooming-information-child-related-organisation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C714D-99CC-F7AB-44B3-A6396D38CE43}"/>
              </a:ext>
            </a:extLst>
          </p:cNvPr>
          <p:cNvSpPr>
            <a:spLocks noGrp="1"/>
          </p:cNvSpPr>
          <p:nvPr>
            <p:ph type="title"/>
          </p:nvPr>
        </p:nvSpPr>
        <p:spPr/>
        <p:txBody>
          <a:bodyPr/>
          <a:lstStyle/>
          <a:p>
            <a:r>
              <a:rPr lang="en-US" i="1" dirty="0">
                <a:cs typeface="Calibri Light"/>
              </a:rPr>
              <a:t>User Guide – PowerPoint Template</a:t>
            </a:r>
            <a:endParaRPr lang="en-US" dirty="0"/>
          </a:p>
        </p:txBody>
      </p:sp>
      <p:sp>
        <p:nvSpPr>
          <p:cNvPr id="3" name="Content Placeholder 2">
            <a:extLst>
              <a:ext uri="{FF2B5EF4-FFF2-40B4-BE49-F238E27FC236}">
                <a16:creationId xmlns:a16="http://schemas.microsoft.com/office/drawing/2014/main" id="{516F3BDD-AEAE-5901-803D-8875037DF468}"/>
              </a:ext>
            </a:extLst>
          </p:cNvPr>
          <p:cNvSpPr>
            <a:spLocks noGrp="1"/>
          </p:cNvSpPr>
          <p:nvPr>
            <p:ph idx="1"/>
          </p:nvPr>
        </p:nvSpPr>
        <p:spPr>
          <a:xfrm>
            <a:off x="838200" y="1571625"/>
            <a:ext cx="10515600" cy="4847242"/>
          </a:xfrm>
        </p:spPr>
        <p:txBody>
          <a:bodyPr vert="horz" lIns="91440" tIns="45720" rIns="91440" bIns="45720" rtlCol="0" anchor="t">
            <a:normAutofit/>
          </a:bodyPr>
          <a:lstStyle/>
          <a:p>
            <a:pPr marL="0" indent="0">
              <a:buNone/>
            </a:pPr>
            <a:r>
              <a:rPr lang="en-US" sz="1200" dirty="0">
                <a:ea typeface="+mn-lt"/>
                <a:cs typeface="+mn-lt"/>
              </a:rPr>
              <a:t>As your club’s CSO(s) you are a champion of a child safe culture and the key contact(s) for all things child safeguarding. Child safety is </a:t>
            </a:r>
            <a:r>
              <a:rPr lang="en-US" sz="1200" b="1" dirty="0">
                <a:ea typeface="+mn-lt"/>
                <a:cs typeface="+mn-lt"/>
              </a:rPr>
              <a:t>everyone’s responsibility</a:t>
            </a:r>
            <a:r>
              <a:rPr lang="en-US" sz="1200" dirty="0">
                <a:ea typeface="+mn-lt"/>
                <a:cs typeface="+mn-lt"/>
              </a:rPr>
              <a:t>, not yours alone.</a:t>
            </a:r>
            <a:endParaRPr lang="en-US" sz="1200" dirty="0">
              <a:cs typeface="Calibri" panose="020F0502020204030204"/>
            </a:endParaRPr>
          </a:p>
          <a:p>
            <a:pPr marL="0" indent="0">
              <a:buNone/>
            </a:pPr>
            <a:r>
              <a:rPr lang="en-US" sz="1200" dirty="0">
                <a:ea typeface="+mn-lt"/>
                <a:cs typeface="+mn-lt"/>
              </a:rPr>
              <a:t>This resource has been designed to help you lead a conversation, before the season starts, with key personnel in your club who have frequent contact (face-to-face and/or online) with the children and young people in your club.</a:t>
            </a:r>
          </a:p>
          <a:p>
            <a:pPr marL="0" indent="0">
              <a:buNone/>
            </a:pPr>
            <a:r>
              <a:rPr lang="en-US" sz="1200" dirty="0">
                <a:ea typeface="+mn-lt"/>
                <a:cs typeface="+mn-lt"/>
              </a:rPr>
              <a:t>You can use as many or as little of the slides as you feel are relevant.</a:t>
            </a:r>
          </a:p>
          <a:p>
            <a:pPr marL="0" indent="0">
              <a:buNone/>
            </a:pPr>
            <a:r>
              <a:rPr lang="en-US" sz="1200" dirty="0">
                <a:ea typeface="+mn-lt"/>
                <a:cs typeface="+mn-lt"/>
              </a:rPr>
              <a:t>You might pull together the following people, noting the likelihood of overlapping responsibilities:</a:t>
            </a:r>
          </a:p>
          <a:p>
            <a:r>
              <a:rPr lang="en-US" sz="1200" dirty="0">
                <a:ea typeface="+mn-lt"/>
                <a:cs typeface="+mn-lt"/>
              </a:rPr>
              <a:t>Coaches</a:t>
            </a:r>
          </a:p>
          <a:p>
            <a:r>
              <a:rPr lang="en-US" sz="1200" dirty="0">
                <a:ea typeface="+mn-lt"/>
                <a:cs typeface="+mn-lt"/>
              </a:rPr>
              <a:t>Committee members</a:t>
            </a:r>
            <a:endParaRPr lang="en-US" sz="1200" dirty="0">
              <a:cs typeface="Calibri"/>
            </a:endParaRPr>
          </a:p>
          <a:p>
            <a:r>
              <a:rPr lang="en-US" sz="1200" dirty="0">
                <a:ea typeface="+mn-lt"/>
                <a:cs typeface="+mn-lt"/>
              </a:rPr>
              <a:t>Senior players/captains</a:t>
            </a:r>
          </a:p>
          <a:p>
            <a:r>
              <a:rPr lang="en-US" sz="1200" dirty="0">
                <a:ea typeface="+mn-lt"/>
                <a:cs typeface="+mn-lt"/>
              </a:rPr>
              <a:t>Blast Coordinators</a:t>
            </a:r>
          </a:p>
          <a:p>
            <a:r>
              <a:rPr lang="en-US" sz="1200" dirty="0">
                <a:ea typeface="+mn-lt"/>
                <a:cs typeface="+mn-lt"/>
              </a:rPr>
              <a:t>Umpires</a:t>
            </a:r>
          </a:p>
          <a:p>
            <a:r>
              <a:rPr lang="en-US" sz="1200" dirty="0">
                <a:ea typeface="+mn-lt"/>
                <a:cs typeface="+mn-lt"/>
              </a:rPr>
              <a:t>Team support staff</a:t>
            </a:r>
          </a:p>
          <a:p>
            <a:r>
              <a:rPr lang="en-US" sz="1200" dirty="0">
                <a:ea typeface="+mn-lt"/>
                <a:cs typeface="+mn-lt"/>
              </a:rPr>
              <a:t>Any other parents/guardians or people likely to have contact with children</a:t>
            </a:r>
          </a:p>
          <a:p>
            <a:pPr marL="0" indent="0">
              <a:buNone/>
            </a:pPr>
            <a:r>
              <a:rPr lang="en-US" sz="1200" b="1" dirty="0">
                <a:ea typeface="+mn-lt"/>
                <a:cs typeface="+mn-lt"/>
              </a:rPr>
              <a:t>Please note, additional notes and links are included in the notes section of this PowerPoint template.</a:t>
            </a:r>
          </a:p>
          <a:p>
            <a:pPr marL="0" indent="0">
              <a:buNone/>
            </a:pPr>
            <a:r>
              <a:rPr lang="en-US" sz="1200" i="1" dirty="0">
                <a:ea typeface="+mn-lt"/>
                <a:cs typeface="+mn-lt"/>
              </a:rPr>
              <a:t>An important note regarding </a:t>
            </a:r>
            <a:r>
              <a:rPr lang="en-US" sz="1200" i="1">
                <a:ea typeface="+mn-lt"/>
                <a:cs typeface="+mn-lt"/>
              </a:rPr>
              <a:t>this resource:</a:t>
            </a:r>
          </a:p>
          <a:p>
            <a:pPr marL="0" indent="0">
              <a:buNone/>
            </a:pPr>
            <a:r>
              <a:rPr lang="en-US" sz="1200" i="1">
                <a:ea typeface="+mn-lt"/>
                <a:cs typeface="+mn-lt"/>
              </a:rPr>
              <a:t>Cricket </a:t>
            </a:r>
            <a:r>
              <a:rPr lang="en-US" sz="1200" i="1" dirty="0">
                <a:ea typeface="+mn-lt"/>
                <a:cs typeface="+mn-lt"/>
              </a:rPr>
              <a:t>Australia reminds clubs, associations and indoor </a:t>
            </a:r>
            <a:r>
              <a:rPr lang="en-US" sz="1200" i="1" dirty="0" err="1">
                <a:ea typeface="+mn-lt"/>
                <a:cs typeface="+mn-lt"/>
              </a:rPr>
              <a:t>centres</a:t>
            </a:r>
            <a:r>
              <a:rPr lang="en-US" sz="1200" i="1" dirty="0">
                <a:ea typeface="+mn-lt"/>
                <a:cs typeface="+mn-lt"/>
              </a:rPr>
              <a:t> that the information contained in the Australian Cricket Child Safety Officer Toolkit is general in nature and should not be considered as a substitute for legal advice.</a:t>
            </a:r>
            <a:endParaRPr lang="en-US" sz="1200" dirty="0">
              <a:ea typeface="+mn-lt"/>
              <a:cs typeface="+mn-lt"/>
            </a:endParaRPr>
          </a:p>
          <a:p>
            <a:endParaRPr lang="en-US" dirty="0">
              <a:cs typeface="Calibri"/>
            </a:endParaRPr>
          </a:p>
        </p:txBody>
      </p:sp>
    </p:spTree>
    <p:extLst>
      <p:ext uri="{BB962C8B-B14F-4D97-AF65-F5344CB8AC3E}">
        <p14:creationId xmlns:p14="http://schemas.microsoft.com/office/powerpoint/2010/main" val="3640991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51CF-C952-9FE2-11A4-0A2D60788BB7}"/>
              </a:ext>
            </a:extLst>
          </p:cNvPr>
          <p:cNvSpPr>
            <a:spLocks noGrp="1"/>
          </p:cNvSpPr>
          <p:nvPr>
            <p:ph type="title"/>
          </p:nvPr>
        </p:nvSpPr>
        <p:spPr/>
        <p:txBody>
          <a:bodyPr/>
          <a:lstStyle/>
          <a:p>
            <a:r>
              <a:rPr lang="en-US" dirty="0"/>
              <a:t>Reporting or Responding to Concerns</a:t>
            </a:r>
          </a:p>
        </p:txBody>
      </p:sp>
      <p:sp>
        <p:nvSpPr>
          <p:cNvPr id="3" name="Content Placeholder 2">
            <a:extLst>
              <a:ext uri="{FF2B5EF4-FFF2-40B4-BE49-F238E27FC236}">
                <a16:creationId xmlns:a16="http://schemas.microsoft.com/office/drawing/2014/main" id="{FC6431E9-5171-1860-F52B-827767FFF97D}"/>
              </a:ext>
            </a:extLst>
          </p:cNvPr>
          <p:cNvSpPr>
            <a:spLocks noGrp="1"/>
          </p:cNvSpPr>
          <p:nvPr>
            <p:ph idx="1"/>
          </p:nvPr>
        </p:nvSpPr>
        <p:spPr>
          <a:xfrm>
            <a:off x="838200" y="1492410"/>
            <a:ext cx="10515600" cy="4598423"/>
          </a:xfrm>
        </p:spPr>
        <p:txBody>
          <a:bodyPr vert="horz" lIns="91440" tIns="45720" rIns="91440" bIns="45720" rtlCol="0" anchor="t">
            <a:normAutofit/>
          </a:bodyPr>
          <a:lstStyle/>
          <a:p>
            <a:pPr marL="0" indent="0">
              <a:buNone/>
            </a:pPr>
            <a:r>
              <a:rPr lang="en-US" i="1" dirty="0"/>
              <a:t>If you have any concerns, suspicions or receive an allegation of abuse, let me know straight away. See something, say something!</a:t>
            </a:r>
          </a:p>
          <a:p>
            <a:pPr marL="0" indent="0">
              <a:buNone/>
            </a:pPr>
            <a:endParaRPr lang="en-US" sz="2000" i="1" dirty="0"/>
          </a:p>
          <a:p>
            <a:pPr marL="0" indent="0">
              <a:buNone/>
            </a:pPr>
            <a:r>
              <a:rPr lang="en-US" sz="2000" dirty="0"/>
              <a:t>We have a process in our Policy (Annexure B) which outlines the process for responding to allegations of abuse at our club.</a:t>
            </a:r>
            <a:endParaRPr lang="en-US" sz="2000" dirty="0">
              <a:cs typeface="Calibri" panose="020F0502020204030204"/>
            </a:endParaRPr>
          </a:p>
          <a:p>
            <a:endParaRPr lang="en-US" sz="1700" dirty="0"/>
          </a:p>
          <a:p>
            <a:r>
              <a:rPr lang="en-US" sz="2000" b="1" dirty="0"/>
              <a:t>Insight:</a:t>
            </a:r>
            <a:r>
              <a:rPr lang="en-US" sz="2000" dirty="0"/>
              <a:t> Research indicates children are most likely to report abuse to their mum, then a friend, then their dad. Any concerns mentioned to you must be relayed to me immediately.</a:t>
            </a:r>
            <a:endParaRPr lang="en-US" sz="1600" dirty="0"/>
          </a:p>
          <a:p>
            <a:pPr marL="0" indent="0">
              <a:buNone/>
            </a:pPr>
            <a:endParaRPr lang="en-US" sz="2000" dirty="0"/>
          </a:p>
          <a:p>
            <a:pPr marL="0" indent="0">
              <a:buNone/>
            </a:pPr>
            <a:endParaRPr lang="en-US" sz="2000" dirty="0">
              <a:cs typeface="Calibri" panose="020F0502020204030204"/>
            </a:endParaRPr>
          </a:p>
          <a:p>
            <a:endParaRPr lang="en-US" sz="2000" dirty="0"/>
          </a:p>
          <a:p>
            <a:pPr marL="457200" lvl="1" indent="0">
              <a:buNone/>
            </a:pPr>
            <a:endParaRPr lang="en-US" sz="1600" dirty="0"/>
          </a:p>
          <a:p>
            <a:endParaRPr lang="en-US" sz="2000" dirty="0"/>
          </a:p>
        </p:txBody>
      </p:sp>
      <p:sp>
        <p:nvSpPr>
          <p:cNvPr id="5" name="TextBox 4">
            <a:extLst>
              <a:ext uri="{FF2B5EF4-FFF2-40B4-BE49-F238E27FC236}">
                <a16:creationId xmlns:a16="http://schemas.microsoft.com/office/drawing/2014/main" id="{C2AAB4C0-20B7-3C71-8574-AC00FCD3C6C7}"/>
              </a:ext>
            </a:extLst>
          </p:cNvPr>
          <p:cNvSpPr txBox="1"/>
          <p:nvPr/>
        </p:nvSpPr>
        <p:spPr>
          <a:xfrm>
            <a:off x="9974451" y="6176963"/>
            <a:ext cx="2758698" cy="369332"/>
          </a:xfrm>
          <a:prstGeom prst="rect">
            <a:avLst/>
          </a:prstGeom>
          <a:noFill/>
        </p:spPr>
        <p:txBody>
          <a:bodyPr wrap="square" rtlCol="0">
            <a:spAutoFit/>
          </a:bodyPr>
          <a:lstStyle/>
          <a:p>
            <a:r>
              <a:rPr lang="en-US" dirty="0">
                <a:solidFill>
                  <a:srgbClr val="FF0000"/>
                </a:solidFill>
                <a:cs typeface="Calibri"/>
              </a:rPr>
              <a:t>&lt;insert club logo&gt;</a:t>
            </a:r>
            <a:endParaRPr lang="en-US" dirty="0">
              <a:solidFill>
                <a:srgbClr val="FF0000"/>
              </a:solidFill>
            </a:endParaRPr>
          </a:p>
        </p:txBody>
      </p:sp>
    </p:spTree>
    <p:extLst>
      <p:ext uri="{BB962C8B-B14F-4D97-AF65-F5344CB8AC3E}">
        <p14:creationId xmlns:p14="http://schemas.microsoft.com/office/powerpoint/2010/main" val="2910494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51CF-C952-9FE2-11A4-0A2D60788BB7}"/>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FC6431E9-5171-1860-F52B-827767FFF97D}"/>
              </a:ext>
            </a:extLst>
          </p:cNvPr>
          <p:cNvSpPr>
            <a:spLocks noGrp="1"/>
          </p:cNvSpPr>
          <p:nvPr>
            <p:ph idx="1"/>
          </p:nvPr>
        </p:nvSpPr>
        <p:spPr/>
        <p:txBody>
          <a:bodyPr vert="horz" lIns="91440" tIns="45720" rIns="91440" bIns="45720" rtlCol="0" anchor="t">
            <a:normAutofit/>
          </a:bodyPr>
          <a:lstStyle/>
          <a:p>
            <a:pPr marL="0" indent="0">
              <a:buNone/>
            </a:pPr>
            <a:r>
              <a:rPr lang="en-US" i="1" dirty="0"/>
              <a:t>We want every child and young person in our club to have a safe, fun, enjoyable experience</a:t>
            </a:r>
          </a:p>
          <a:p>
            <a:pPr marL="0" indent="0">
              <a:buNone/>
            </a:pPr>
            <a:endParaRPr lang="en-US" sz="2000" i="1" dirty="0"/>
          </a:p>
          <a:p>
            <a:r>
              <a:rPr lang="en-US" sz="2000" b="1" dirty="0">
                <a:ea typeface="+mn-lt"/>
                <a:cs typeface="+mn-lt"/>
              </a:rPr>
              <a:t>Question</a:t>
            </a:r>
            <a:r>
              <a:rPr lang="en-US" sz="2000" dirty="0">
                <a:ea typeface="+mn-lt"/>
                <a:cs typeface="+mn-lt"/>
              </a:rPr>
              <a:t>: discuss in pairs, what’s one thing you will do this season to keep an eye out for the safety of children and young people?</a:t>
            </a:r>
          </a:p>
          <a:p>
            <a:endParaRPr lang="en-US" sz="2000" dirty="0">
              <a:ea typeface="+mn-lt"/>
              <a:cs typeface="+mn-lt"/>
            </a:endParaRPr>
          </a:p>
          <a:p>
            <a:r>
              <a:rPr lang="en-US" sz="2000" b="1" dirty="0"/>
              <a:t>Homework</a:t>
            </a:r>
            <a:r>
              <a:rPr lang="en-US" sz="2000" dirty="0"/>
              <a:t>: Let’s ensure we have all completed the Play by the Rules Child Protection Online Course, which details how to recognise abuse in sport settings at </a:t>
            </a:r>
            <a:r>
              <a:rPr lang="en-US" sz="2000" dirty="0">
                <a:cs typeface="Calibri"/>
                <a:hlinkClick r:id="rId3"/>
              </a:rPr>
              <a:t>elearning.sportintegrity.gov.au</a:t>
            </a:r>
            <a:r>
              <a:rPr lang="en-US" sz="2000" dirty="0">
                <a:cs typeface="Calibri"/>
              </a:rPr>
              <a:t> </a:t>
            </a:r>
          </a:p>
          <a:p>
            <a:endParaRPr lang="en-US" sz="2000" dirty="0">
              <a:ea typeface="+mn-lt"/>
              <a:cs typeface="+mn-lt"/>
            </a:endParaRPr>
          </a:p>
        </p:txBody>
      </p:sp>
      <p:sp>
        <p:nvSpPr>
          <p:cNvPr id="4" name="TextBox 3">
            <a:extLst>
              <a:ext uri="{FF2B5EF4-FFF2-40B4-BE49-F238E27FC236}">
                <a16:creationId xmlns:a16="http://schemas.microsoft.com/office/drawing/2014/main" id="{88462DC3-E173-2906-E1A8-5DEC4CD67392}"/>
              </a:ext>
            </a:extLst>
          </p:cNvPr>
          <p:cNvSpPr txBox="1"/>
          <p:nvPr/>
        </p:nvSpPr>
        <p:spPr>
          <a:xfrm>
            <a:off x="9974451" y="6176963"/>
            <a:ext cx="2758698" cy="369332"/>
          </a:xfrm>
          <a:prstGeom prst="rect">
            <a:avLst/>
          </a:prstGeom>
          <a:noFill/>
        </p:spPr>
        <p:txBody>
          <a:bodyPr wrap="square" rtlCol="0">
            <a:spAutoFit/>
          </a:bodyPr>
          <a:lstStyle/>
          <a:p>
            <a:r>
              <a:rPr lang="en-US" dirty="0">
                <a:solidFill>
                  <a:srgbClr val="FF0000"/>
                </a:solidFill>
                <a:cs typeface="Calibri"/>
              </a:rPr>
              <a:t>&lt;insert club logo&gt;</a:t>
            </a:r>
            <a:endParaRPr lang="en-US" dirty="0">
              <a:solidFill>
                <a:srgbClr val="FF0000"/>
              </a:solidFill>
            </a:endParaRPr>
          </a:p>
        </p:txBody>
      </p:sp>
    </p:spTree>
    <p:extLst>
      <p:ext uri="{BB962C8B-B14F-4D97-AF65-F5344CB8AC3E}">
        <p14:creationId xmlns:p14="http://schemas.microsoft.com/office/powerpoint/2010/main" val="23325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Child Safety Discussion</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solidFill>
                  <a:srgbClr val="FF0000"/>
                </a:solidFill>
                <a:cs typeface="Calibri"/>
              </a:rPr>
              <a:t>&lt;insert club logo&gt;</a:t>
            </a:r>
            <a:endParaRPr lang="en-US" dirty="0">
              <a:solidFill>
                <a:srgbClr val="FF0000"/>
              </a:solidFill>
            </a:endParaRPr>
          </a:p>
        </p:txBody>
      </p:sp>
    </p:spTree>
    <p:extLst>
      <p:ext uri="{BB962C8B-B14F-4D97-AF65-F5344CB8AC3E}">
        <p14:creationId xmlns:p14="http://schemas.microsoft.com/office/powerpoint/2010/main" val="1098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51CF-C952-9FE2-11A4-0A2D60788BB7}"/>
              </a:ext>
            </a:extLst>
          </p:cNvPr>
          <p:cNvSpPr>
            <a:spLocks noGrp="1"/>
          </p:cNvSpPr>
          <p:nvPr>
            <p:ph type="title"/>
          </p:nvPr>
        </p:nvSpPr>
        <p:spPr/>
        <p:txBody>
          <a:bodyPr/>
          <a:lstStyle/>
          <a:p>
            <a:r>
              <a:rPr lang="en-US" dirty="0"/>
              <a:t>Why Are We Here?</a:t>
            </a:r>
          </a:p>
        </p:txBody>
      </p:sp>
      <p:sp>
        <p:nvSpPr>
          <p:cNvPr id="3" name="Content Placeholder 2">
            <a:extLst>
              <a:ext uri="{FF2B5EF4-FFF2-40B4-BE49-F238E27FC236}">
                <a16:creationId xmlns:a16="http://schemas.microsoft.com/office/drawing/2014/main" id="{FC6431E9-5171-1860-F52B-827767FFF97D}"/>
              </a:ext>
            </a:extLst>
          </p:cNvPr>
          <p:cNvSpPr>
            <a:spLocks noGrp="1"/>
          </p:cNvSpPr>
          <p:nvPr>
            <p:ph idx="1"/>
          </p:nvPr>
        </p:nvSpPr>
        <p:spPr/>
        <p:txBody>
          <a:bodyPr vert="horz" lIns="91440" tIns="45720" rIns="91440" bIns="45720" rtlCol="0" anchor="t">
            <a:normAutofit/>
          </a:bodyPr>
          <a:lstStyle/>
          <a:p>
            <a:pPr marL="0" indent="0">
              <a:buNone/>
            </a:pPr>
            <a:r>
              <a:rPr lang="en-US" i="1" dirty="0"/>
              <a:t>We want every child and young person in our club to have a safe, fun, enjoyable experience</a:t>
            </a:r>
          </a:p>
          <a:p>
            <a:pPr marL="0" indent="0">
              <a:buNone/>
            </a:pPr>
            <a:endParaRPr lang="en-US" sz="2000" i="1" dirty="0"/>
          </a:p>
          <a:p>
            <a:r>
              <a:rPr lang="en-US" sz="2000" b="1" dirty="0"/>
              <a:t>Question: </a:t>
            </a:r>
            <a:r>
              <a:rPr lang="en-US" sz="2000" dirty="0"/>
              <a:t>What do you love most about our club and how do our values align with child safety?</a:t>
            </a:r>
          </a:p>
          <a:p>
            <a:endParaRPr lang="en-US" sz="2000" b="1" dirty="0"/>
          </a:p>
          <a:p>
            <a:r>
              <a:rPr lang="en-US" sz="2000" b="1" dirty="0"/>
              <a:t>Insight: </a:t>
            </a:r>
            <a:r>
              <a:rPr lang="en-US" sz="2000" dirty="0">
                <a:effectLst/>
                <a:latin typeface="Calibri"/>
                <a:ea typeface="Calibri" panose="020F0502020204030204" pitchFamily="34" charset="0"/>
                <a:cs typeface="Cordia New"/>
              </a:rPr>
              <a:t>Child abuse is not an issue of the past. 1 in 5 girls and 1 in 8 boys have experienced sexual abuse</a:t>
            </a:r>
            <a:r>
              <a:rPr lang="en-US" sz="2000" dirty="0">
                <a:latin typeface="Calibri"/>
                <a:ea typeface="Calibri" panose="020F0502020204030204" pitchFamily="34" charset="0"/>
                <a:cs typeface="Cordia New"/>
              </a:rPr>
              <a:t>. </a:t>
            </a:r>
            <a:endParaRPr lang="en-US" sz="2000" dirty="0">
              <a:effectLst/>
              <a:latin typeface="Calibri" panose="020F0502020204030204" pitchFamily="34" charset="0"/>
              <a:ea typeface="Calibri" panose="020F0502020204030204" pitchFamily="34" charset="0"/>
              <a:cs typeface="Cordia New" panose="020B0304020202020204" pitchFamily="34" charset="-34"/>
            </a:endParaRPr>
          </a:p>
          <a:p>
            <a:endParaRPr lang="en-US" sz="1800" dirty="0">
              <a:latin typeface="Calibri" panose="020F0502020204030204" pitchFamily="34" charset="0"/>
              <a:cs typeface="Cordia New" panose="020B0304020202020204" pitchFamily="34" charset="-34"/>
            </a:endParaRPr>
          </a:p>
          <a:p>
            <a:pPr marL="0" indent="0">
              <a:buNone/>
            </a:pPr>
            <a:endParaRPr lang="en-US" sz="2000" dirty="0">
              <a:cs typeface="Calibri" panose="020F0502020204030204"/>
            </a:endParaRPr>
          </a:p>
        </p:txBody>
      </p:sp>
      <p:sp>
        <p:nvSpPr>
          <p:cNvPr id="4" name="TextBox 3">
            <a:extLst>
              <a:ext uri="{FF2B5EF4-FFF2-40B4-BE49-F238E27FC236}">
                <a16:creationId xmlns:a16="http://schemas.microsoft.com/office/drawing/2014/main" id="{88462DC3-E173-2906-E1A8-5DEC4CD67392}"/>
              </a:ext>
            </a:extLst>
          </p:cNvPr>
          <p:cNvSpPr txBox="1"/>
          <p:nvPr/>
        </p:nvSpPr>
        <p:spPr>
          <a:xfrm>
            <a:off x="9974451" y="6176963"/>
            <a:ext cx="2758698" cy="369332"/>
          </a:xfrm>
          <a:prstGeom prst="rect">
            <a:avLst/>
          </a:prstGeom>
          <a:noFill/>
        </p:spPr>
        <p:txBody>
          <a:bodyPr wrap="square" rtlCol="0">
            <a:spAutoFit/>
          </a:bodyPr>
          <a:lstStyle/>
          <a:p>
            <a:r>
              <a:rPr lang="en-US" dirty="0">
                <a:solidFill>
                  <a:srgbClr val="FF0000"/>
                </a:solidFill>
                <a:cs typeface="Calibri"/>
              </a:rPr>
              <a:t>&lt;insert club logo&gt;</a:t>
            </a:r>
            <a:endParaRPr lang="en-US" dirty="0">
              <a:solidFill>
                <a:srgbClr val="FF0000"/>
              </a:solidFill>
            </a:endParaRPr>
          </a:p>
        </p:txBody>
      </p:sp>
    </p:spTree>
    <p:extLst>
      <p:ext uri="{BB962C8B-B14F-4D97-AF65-F5344CB8AC3E}">
        <p14:creationId xmlns:p14="http://schemas.microsoft.com/office/powerpoint/2010/main" val="402914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51CF-C952-9FE2-11A4-0A2D60788BB7}"/>
              </a:ext>
            </a:extLst>
          </p:cNvPr>
          <p:cNvSpPr>
            <a:spLocks noGrp="1"/>
          </p:cNvSpPr>
          <p:nvPr>
            <p:ph type="title"/>
          </p:nvPr>
        </p:nvSpPr>
        <p:spPr/>
        <p:txBody>
          <a:bodyPr/>
          <a:lstStyle/>
          <a:p>
            <a:r>
              <a:rPr lang="en-US" dirty="0"/>
              <a:t>Everyone’s Responsibility</a:t>
            </a:r>
          </a:p>
        </p:txBody>
      </p:sp>
      <p:sp>
        <p:nvSpPr>
          <p:cNvPr id="3" name="Content Placeholder 2">
            <a:extLst>
              <a:ext uri="{FF2B5EF4-FFF2-40B4-BE49-F238E27FC236}">
                <a16:creationId xmlns:a16="http://schemas.microsoft.com/office/drawing/2014/main" id="{FC6431E9-5171-1860-F52B-827767FFF97D}"/>
              </a:ext>
            </a:extLst>
          </p:cNvPr>
          <p:cNvSpPr>
            <a:spLocks noGrp="1"/>
          </p:cNvSpPr>
          <p:nvPr>
            <p:ph idx="1"/>
          </p:nvPr>
        </p:nvSpPr>
        <p:spPr/>
        <p:txBody>
          <a:bodyPr vert="horz" lIns="91440" tIns="45720" rIns="91440" bIns="45720" rtlCol="0" anchor="t">
            <a:normAutofit/>
          </a:bodyPr>
          <a:lstStyle/>
          <a:p>
            <a:pPr marL="0" indent="0">
              <a:buNone/>
            </a:pPr>
            <a:r>
              <a:rPr lang="en-US" i="1" dirty="0"/>
              <a:t>Everyone in this room is responsible for looking out for the safety of children and young people</a:t>
            </a:r>
          </a:p>
          <a:p>
            <a:pPr marL="0" indent="0">
              <a:buNone/>
            </a:pPr>
            <a:endParaRPr lang="en-US" sz="2000" i="1" dirty="0"/>
          </a:p>
          <a:p>
            <a:r>
              <a:rPr lang="en-US" sz="2000" b="1" dirty="0"/>
              <a:t>Insight: </a:t>
            </a:r>
            <a:r>
              <a:rPr lang="en-US" sz="2000" dirty="0"/>
              <a:t>Our club has made a commitment to children and young people and their parents/guardians to provide a safe physical and online environment for all children and young people.</a:t>
            </a:r>
            <a:endParaRPr lang="en-US" sz="2000" dirty="0">
              <a:cs typeface="Calibri"/>
            </a:endParaRPr>
          </a:p>
          <a:p>
            <a:endParaRPr lang="en-US" sz="2000" dirty="0">
              <a:effectLst/>
              <a:latin typeface="Calibri" panose="020F0502020204030204" pitchFamily="34" charset="0"/>
              <a:ea typeface="Calibri" panose="020F0502020204030204" pitchFamily="34" charset="0"/>
              <a:cs typeface="Cordia New" panose="020B0304020202020204" pitchFamily="34" charset="-34"/>
            </a:endParaRPr>
          </a:p>
          <a:p>
            <a:r>
              <a:rPr lang="en-US" sz="2000" b="1" dirty="0"/>
              <a:t>Insight: </a:t>
            </a:r>
            <a:r>
              <a:rPr lang="en-US" sz="2000" dirty="0"/>
              <a:t>coaches, junior coordinators and Blast coordinators engage most frequently with children and young people. You need to follow our Code of </a:t>
            </a:r>
            <a:r>
              <a:rPr lang="en-US" sz="2000" dirty="0" err="1"/>
              <a:t>Behaviour</a:t>
            </a:r>
            <a:r>
              <a:rPr lang="en-US" sz="2000" dirty="0"/>
              <a:t> and look out for the safety of junior members.</a:t>
            </a:r>
          </a:p>
          <a:p>
            <a:endParaRPr lang="en-US" sz="2000" dirty="0"/>
          </a:p>
          <a:p>
            <a:endParaRPr lang="en-US" sz="2000" dirty="0"/>
          </a:p>
        </p:txBody>
      </p:sp>
      <p:sp>
        <p:nvSpPr>
          <p:cNvPr id="5" name="TextBox 4">
            <a:extLst>
              <a:ext uri="{FF2B5EF4-FFF2-40B4-BE49-F238E27FC236}">
                <a16:creationId xmlns:a16="http://schemas.microsoft.com/office/drawing/2014/main" id="{C2AAB4C0-20B7-3C71-8574-AC00FCD3C6C7}"/>
              </a:ext>
            </a:extLst>
          </p:cNvPr>
          <p:cNvSpPr txBox="1"/>
          <p:nvPr/>
        </p:nvSpPr>
        <p:spPr>
          <a:xfrm>
            <a:off x="9974451" y="6176963"/>
            <a:ext cx="2758698" cy="369332"/>
          </a:xfrm>
          <a:prstGeom prst="rect">
            <a:avLst/>
          </a:prstGeom>
          <a:noFill/>
        </p:spPr>
        <p:txBody>
          <a:bodyPr wrap="square" rtlCol="0">
            <a:spAutoFit/>
          </a:bodyPr>
          <a:lstStyle/>
          <a:p>
            <a:r>
              <a:rPr lang="en-US" dirty="0">
                <a:solidFill>
                  <a:srgbClr val="FF0000"/>
                </a:solidFill>
                <a:cs typeface="Calibri"/>
              </a:rPr>
              <a:t>&lt;insert club logo&gt;</a:t>
            </a:r>
            <a:endParaRPr lang="en-US" dirty="0">
              <a:solidFill>
                <a:srgbClr val="FF0000"/>
              </a:solidFill>
            </a:endParaRPr>
          </a:p>
        </p:txBody>
      </p:sp>
    </p:spTree>
    <p:extLst>
      <p:ext uri="{BB962C8B-B14F-4D97-AF65-F5344CB8AC3E}">
        <p14:creationId xmlns:p14="http://schemas.microsoft.com/office/powerpoint/2010/main" val="1763364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51CF-C952-9FE2-11A4-0A2D60788BB7}"/>
              </a:ext>
            </a:extLst>
          </p:cNvPr>
          <p:cNvSpPr>
            <a:spLocks noGrp="1"/>
          </p:cNvSpPr>
          <p:nvPr>
            <p:ph type="title"/>
          </p:nvPr>
        </p:nvSpPr>
        <p:spPr/>
        <p:txBody>
          <a:bodyPr/>
          <a:lstStyle/>
          <a:p>
            <a:r>
              <a:rPr lang="en-US" dirty="0"/>
              <a:t>About Child Abuse</a:t>
            </a:r>
          </a:p>
        </p:txBody>
      </p:sp>
      <p:sp>
        <p:nvSpPr>
          <p:cNvPr id="3" name="Content Placeholder 2">
            <a:extLst>
              <a:ext uri="{FF2B5EF4-FFF2-40B4-BE49-F238E27FC236}">
                <a16:creationId xmlns:a16="http://schemas.microsoft.com/office/drawing/2014/main" id="{FC6431E9-5171-1860-F52B-827767FFF97D}"/>
              </a:ext>
            </a:extLst>
          </p:cNvPr>
          <p:cNvSpPr>
            <a:spLocks noGrp="1"/>
          </p:cNvSpPr>
          <p:nvPr>
            <p:ph idx="1"/>
          </p:nvPr>
        </p:nvSpPr>
        <p:spPr>
          <a:xfrm>
            <a:off x="838200" y="1492410"/>
            <a:ext cx="10515600" cy="4598423"/>
          </a:xfrm>
        </p:spPr>
        <p:txBody>
          <a:bodyPr vert="horz" lIns="91440" tIns="45720" rIns="91440" bIns="45720" rtlCol="0" anchor="t">
            <a:normAutofit lnSpcReduction="10000"/>
          </a:bodyPr>
          <a:lstStyle/>
          <a:p>
            <a:pPr marL="0" indent="0">
              <a:buNone/>
            </a:pPr>
            <a:r>
              <a:rPr lang="en-US" i="1" dirty="0"/>
              <a:t>Abuse is an incident, or multiple incidents, which causes, is causing or is likely to cause a detrimental effect to a child or young person’s physical, psychological, or emotional wellbeing</a:t>
            </a:r>
          </a:p>
          <a:p>
            <a:pPr marL="0" indent="0">
              <a:buNone/>
            </a:pPr>
            <a:endParaRPr lang="en-US" sz="2000" i="1" dirty="0"/>
          </a:p>
          <a:p>
            <a:r>
              <a:rPr lang="en-US" sz="2000" b="1" dirty="0"/>
              <a:t>Insight: </a:t>
            </a:r>
            <a:r>
              <a:rPr lang="en-US" sz="2000" dirty="0"/>
              <a:t>Most child abuse is committed by persons known to the victim and most forms of abuse – physical, emotional, neglect and witnessing domestic violence – are perpetrated by people in parental and caregiver roles. </a:t>
            </a:r>
          </a:p>
          <a:p>
            <a:endParaRPr lang="en-US" sz="2000" dirty="0">
              <a:effectLst/>
              <a:latin typeface="Calibri" panose="020F0502020204030204" pitchFamily="34" charset="0"/>
              <a:ea typeface="Calibri" panose="020F0502020204030204" pitchFamily="34" charset="0"/>
              <a:cs typeface="Cordia New" panose="020B0304020202020204" pitchFamily="34" charset="-34"/>
            </a:endParaRPr>
          </a:p>
          <a:p>
            <a:r>
              <a:rPr lang="en-US" sz="2000" b="1" dirty="0"/>
              <a:t>Insight: </a:t>
            </a:r>
            <a:r>
              <a:rPr lang="en-US" sz="2000" dirty="0"/>
              <a:t>Research shows child sexual abuse is more likely committed by adults within and around the family, including 'non-familial known persons,’ being adults who have contact with children in schools, sporting clubs and other settings.</a:t>
            </a:r>
          </a:p>
          <a:p>
            <a:endParaRPr lang="en-US" sz="2000" dirty="0"/>
          </a:p>
          <a:p>
            <a:r>
              <a:rPr lang="en-US" sz="2000" b="1" dirty="0"/>
              <a:t>Insight</a:t>
            </a:r>
            <a:r>
              <a:rPr lang="en-US" sz="2000" dirty="0"/>
              <a:t>: Child sexual abuse is predominantly perpetrated by males, and one-third to half of abuse is perpetrated by males under the age of 18.</a:t>
            </a:r>
          </a:p>
        </p:txBody>
      </p:sp>
      <p:sp>
        <p:nvSpPr>
          <p:cNvPr id="5" name="TextBox 4">
            <a:extLst>
              <a:ext uri="{FF2B5EF4-FFF2-40B4-BE49-F238E27FC236}">
                <a16:creationId xmlns:a16="http://schemas.microsoft.com/office/drawing/2014/main" id="{C2AAB4C0-20B7-3C71-8574-AC00FCD3C6C7}"/>
              </a:ext>
            </a:extLst>
          </p:cNvPr>
          <p:cNvSpPr txBox="1"/>
          <p:nvPr/>
        </p:nvSpPr>
        <p:spPr>
          <a:xfrm>
            <a:off x="9974451" y="6176963"/>
            <a:ext cx="2758698" cy="369332"/>
          </a:xfrm>
          <a:prstGeom prst="rect">
            <a:avLst/>
          </a:prstGeom>
          <a:noFill/>
        </p:spPr>
        <p:txBody>
          <a:bodyPr wrap="square" rtlCol="0">
            <a:spAutoFit/>
          </a:bodyPr>
          <a:lstStyle/>
          <a:p>
            <a:r>
              <a:rPr lang="en-US" dirty="0">
                <a:solidFill>
                  <a:srgbClr val="FF0000"/>
                </a:solidFill>
                <a:cs typeface="Calibri"/>
              </a:rPr>
              <a:t>&lt;insert club logo&gt;</a:t>
            </a:r>
            <a:endParaRPr lang="en-US" dirty="0">
              <a:solidFill>
                <a:srgbClr val="FF0000"/>
              </a:solidFill>
            </a:endParaRPr>
          </a:p>
        </p:txBody>
      </p:sp>
    </p:spTree>
    <p:extLst>
      <p:ext uri="{BB962C8B-B14F-4D97-AF65-F5344CB8AC3E}">
        <p14:creationId xmlns:p14="http://schemas.microsoft.com/office/powerpoint/2010/main" val="1572849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51CF-C952-9FE2-11A4-0A2D60788BB7}"/>
              </a:ext>
            </a:extLst>
          </p:cNvPr>
          <p:cNvSpPr>
            <a:spLocks noGrp="1"/>
          </p:cNvSpPr>
          <p:nvPr>
            <p:ph type="title"/>
          </p:nvPr>
        </p:nvSpPr>
        <p:spPr/>
        <p:txBody>
          <a:bodyPr/>
          <a:lstStyle/>
          <a:p>
            <a:r>
              <a:rPr lang="en-US" dirty="0"/>
              <a:t>About Grooming</a:t>
            </a:r>
          </a:p>
        </p:txBody>
      </p:sp>
      <p:sp>
        <p:nvSpPr>
          <p:cNvPr id="3" name="Content Placeholder 2">
            <a:extLst>
              <a:ext uri="{FF2B5EF4-FFF2-40B4-BE49-F238E27FC236}">
                <a16:creationId xmlns:a16="http://schemas.microsoft.com/office/drawing/2014/main" id="{FC6431E9-5171-1860-F52B-827767FFF97D}"/>
              </a:ext>
            </a:extLst>
          </p:cNvPr>
          <p:cNvSpPr>
            <a:spLocks noGrp="1"/>
          </p:cNvSpPr>
          <p:nvPr>
            <p:ph idx="1"/>
          </p:nvPr>
        </p:nvSpPr>
        <p:spPr>
          <a:xfrm>
            <a:off x="838200" y="1492410"/>
            <a:ext cx="10515600" cy="4598423"/>
          </a:xfrm>
        </p:spPr>
        <p:txBody>
          <a:bodyPr vert="horz" lIns="91440" tIns="45720" rIns="91440" bIns="45720" rtlCol="0" anchor="t">
            <a:normAutofit fontScale="92500" lnSpcReduction="10000"/>
          </a:bodyPr>
          <a:lstStyle/>
          <a:p>
            <a:pPr marL="0" indent="0">
              <a:buNone/>
            </a:pPr>
            <a:r>
              <a:rPr lang="en-US" i="1" dirty="0"/>
              <a:t>Grooming is a process where an adult establishes a trusting relationship with a child or young person and those close to them, to create an environment in which abuse can occur</a:t>
            </a:r>
          </a:p>
          <a:p>
            <a:pPr marL="0" indent="0">
              <a:buNone/>
            </a:pPr>
            <a:endParaRPr lang="en-US" sz="2000" i="1" dirty="0"/>
          </a:p>
          <a:p>
            <a:r>
              <a:rPr lang="en-US" sz="2000" b="1" dirty="0"/>
              <a:t>Insight:</a:t>
            </a:r>
            <a:r>
              <a:rPr lang="en-US" sz="2000" dirty="0"/>
              <a:t> Grooming can take place in any setting, including without limitation training, at a match, in social settings, text messages, social media, online chatrooms or any other means of communication.</a:t>
            </a:r>
          </a:p>
          <a:p>
            <a:endParaRPr lang="en-US" sz="2000" dirty="0"/>
          </a:p>
          <a:p>
            <a:r>
              <a:rPr lang="en-US" sz="2000" b="1" dirty="0"/>
              <a:t>Insight</a:t>
            </a:r>
            <a:r>
              <a:rPr lang="en-US" sz="2000" dirty="0"/>
              <a:t>: the Royal Commission identified ways grooming has occurred in sporting settings:</a:t>
            </a:r>
          </a:p>
          <a:p>
            <a:pPr lvl="1"/>
            <a:r>
              <a:rPr lang="en-US" sz="1600" dirty="0"/>
              <a:t>Through the </a:t>
            </a:r>
            <a:r>
              <a:rPr lang="en-US" sz="1600" u="sng" dirty="0"/>
              <a:t>erosion of interpersonal boundaries</a:t>
            </a:r>
            <a:r>
              <a:rPr lang="en-US" sz="1600" dirty="0"/>
              <a:t> by subtle </a:t>
            </a:r>
            <a:r>
              <a:rPr lang="en-US" sz="1600" dirty="0" err="1"/>
              <a:t>behaviours</a:t>
            </a:r>
            <a:r>
              <a:rPr lang="en-US" sz="1600" dirty="0"/>
              <a:t>. The development of close </a:t>
            </a:r>
            <a:r>
              <a:rPr lang="en-US" sz="1600" u="sng" dirty="0"/>
              <a:t>coach and player relationships </a:t>
            </a:r>
            <a:r>
              <a:rPr lang="en-US" sz="1600" dirty="0"/>
              <a:t>is a situation which can be exploited.</a:t>
            </a:r>
          </a:p>
          <a:p>
            <a:pPr lvl="1"/>
            <a:r>
              <a:rPr lang="en-US" sz="1600" dirty="0"/>
              <a:t>Through </a:t>
            </a:r>
            <a:r>
              <a:rPr lang="en-US" sz="1600" u="sng" dirty="0"/>
              <a:t>inappropriate activities </a:t>
            </a:r>
            <a:r>
              <a:rPr lang="en-US" sz="1600" dirty="0"/>
              <a:t>such as providing </a:t>
            </a:r>
            <a:r>
              <a:rPr lang="en-US" sz="1600" u="sng" dirty="0"/>
              <a:t>alcohol, unsolicited gifts or </a:t>
            </a:r>
            <a:r>
              <a:rPr lang="en-US" sz="1600" u="sng" dirty="0" err="1"/>
              <a:t>favours</a:t>
            </a:r>
            <a:r>
              <a:rPr lang="en-US" sz="1600" u="sng" dirty="0"/>
              <a:t> </a:t>
            </a:r>
            <a:r>
              <a:rPr lang="en-US" sz="1600" dirty="0"/>
              <a:t>to build a secret bond that is hidden from others.</a:t>
            </a:r>
            <a:endParaRPr lang="en-US" sz="2000" dirty="0"/>
          </a:p>
          <a:p>
            <a:endParaRPr lang="en-US" sz="2000" dirty="0"/>
          </a:p>
          <a:p>
            <a:r>
              <a:rPr lang="en-US" sz="2000" b="1" dirty="0"/>
              <a:t>Watch</a:t>
            </a:r>
            <a:r>
              <a:rPr lang="en-US" sz="2000" dirty="0"/>
              <a:t>: </a:t>
            </a:r>
            <a:r>
              <a:rPr lang="en-US" sz="2000" dirty="0">
                <a:hlinkClick r:id="rId3"/>
              </a:rPr>
              <a:t>NSW Office of the Children’s Guardian video about Grooming</a:t>
            </a:r>
            <a:endParaRPr lang="en-US" sz="2000" dirty="0"/>
          </a:p>
          <a:p>
            <a:endParaRPr lang="en-US" sz="2000" dirty="0"/>
          </a:p>
          <a:p>
            <a:pPr marL="457200" lvl="1" indent="0">
              <a:buNone/>
            </a:pPr>
            <a:endParaRPr lang="en-US" sz="1600" dirty="0"/>
          </a:p>
          <a:p>
            <a:endParaRPr lang="en-US" sz="2000" dirty="0"/>
          </a:p>
        </p:txBody>
      </p:sp>
      <p:sp>
        <p:nvSpPr>
          <p:cNvPr id="5" name="TextBox 4">
            <a:extLst>
              <a:ext uri="{FF2B5EF4-FFF2-40B4-BE49-F238E27FC236}">
                <a16:creationId xmlns:a16="http://schemas.microsoft.com/office/drawing/2014/main" id="{C2AAB4C0-20B7-3C71-8574-AC00FCD3C6C7}"/>
              </a:ext>
            </a:extLst>
          </p:cNvPr>
          <p:cNvSpPr txBox="1"/>
          <p:nvPr/>
        </p:nvSpPr>
        <p:spPr>
          <a:xfrm>
            <a:off x="9974451" y="6176963"/>
            <a:ext cx="2758698" cy="369332"/>
          </a:xfrm>
          <a:prstGeom prst="rect">
            <a:avLst/>
          </a:prstGeom>
          <a:noFill/>
        </p:spPr>
        <p:txBody>
          <a:bodyPr wrap="square" rtlCol="0">
            <a:spAutoFit/>
          </a:bodyPr>
          <a:lstStyle/>
          <a:p>
            <a:r>
              <a:rPr lang="en-US" dirty="0">
                <a:solidFill>
                  <a:srgbClr val="FF0000"/>
                </a:solidFill>
                <a:cs typeface="Calibri"/>
              </a:rPr>
              <a:t>&lt;insert club logo&gt;</a:t>
            </a:r>
            <a:endParaRPr lang="en-US" dirty="0">
              <a:solidFill>
                <a:srgbClr val="FF0000"/>
              </a:solidFill>
            </a:endParaRPr>
          </a:p>
        </p:txBody>
      </p:sp>
    </p:spTree>
    <p:extLst>
      <p:ext uri="{BB962C8B-B14F-4D97-AF65-F5344CB8AC3E}">
        <p14:creationId xmlns:p14="http://schemas.microsoft.com/office/powerpoint/2010/main" val="136346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51CF-C952-9FE2-11A4-0A2D60788BB7}"/>
              </a:ext>
            </a:extLst>
          </p:cNvPr>
          <p:cNvSpPr>
            <a:spLocks noGrp="1"/>
          </p:cNvSpPr>
          <p:nvPr>
            <p:ph type="title"/>
          </p:nvPr>
        </p:nvSpPr>
        <p:spPr/>
        <p:txBody>
          <a:bodyPr/>
          <a:lstStyle/>
          <a:p>
            <a:r>
              <a:rPr lang="en-US" dirty="0"/>
              <a:t>Risk Factors</a:t>
            </a:r>
          </a:p>
        </p:txBody>
      </p:sp>
      <p:sp>
        <p:nvSpPr>
          <p:cNvPr id="3" name="Content Placeholder 2">
            <a:extLst>
              <a:ext uri="{FF2B5EF4-FFF2-40B4-BE49-F238E27FC236}">
                <a16:creationId xmlns:a16="http://schemas.microsoft.com/office/drawing/2014/main" id="{FC6431E9-5171-1860-F52B-827767FFF97D}"/>
              </a:ext>
            </a:extLst>
          </p:cNvPr>
          <p:cNvSpPr>
            <a:spLocks noGrp="1"/>
          </p:cNvSpPr>
          <p:nvPr>
            <p:ph idx="1"/>
          </p:nvPr>
        </p:nvSpPr>
        <p:spPr>
          <a:xfrm>
            <a:off x="838200" y="1492410"/>
            <a:ext cx="10515600" cy="4598423"/>
          </a:xfrm>
        </p:spPr>
        <p:txBody>
          <a:bodyPr vert="horz" lIns="91440" tIns="45720" rIns="91440" bIns="45720" rtlCol="0" anchor="t">
            <a:normAutofit fontScale="92500" lnSpcReduction="10000"/>
          </a:bodyPr>
          <a:lstStyle/>
          <a:p>
            <a:pPr marL="0" indent="0">
              <a:buNone/>
            </a:pPr>
            <a:r>
              <a:rPr lang="en-US" i="1" dirty="0"/>
              <a:t>Clubs reflect their local communities, meaning various </a:t>
            </a:r>
            <a:r>
              <a:rPr lang="en-US" i="1" dirty="0" err="1"/>
              <a:t>normalised</a:t>
            </a:r>
            <a:r>
              <a:rPr lang="en-US" i="1" dirty="0"/>
              <a:t> cultures and other factors can increase the risk of abuse occurring at a club</a:t>
            </a:r>
          </a:p>
          <a:p>
            <a:pPr marL="0" indent="0">
              <a:buNone/>
            </a:pPr>
            <a:endParaRPr lang="en-US" sz="2000" i="1" dirty="0"/>
          </a:p>
          <a:p>
            <a:r>
              <a:rPr lang="en-US" sz="2000" b="1" dirty="0"/>
              <a:t>Insight</a:t>
            </a:r>
            <a:r>
              <a:rPr lang="en-US" sz="2000" dirty="0"/>
              <a:t>: the Royal Commission identified factors that can increase the risk of child abuse occurring:</a:t>
            </a:r>
          </a:p>
          <a:p>
            <a:pPr lvl="1"/>
            <a:r>
              <a:rPr lang="en-US" sz="1600" dirty="0"/>
              <a:t>A </a:t>
            </a:r>
            <a:r>
              <a:rPr lang="en-US" sz="1600" u="sng" dirty="0"/>
              <a:t>deeper level of involvement</a:t>
            </a:r>
            <a:r>
              <a:rPr lang="en-US" sz="1600" dirty="0"/>
              <a:t> with an </a:t>
            </a:r>
            <a:r>
              <a:rPr lang="en-US" sz="1600" dirty="0" err="1"/>
              <a:t>organsiation</a:t>
            </a:r>
            <a:r>
              <a:rPr lang="en-US" sz="1600" dirty="0"/>
              <a:t> increases the likelihood of exposure to risky situations.</a:t>
            </a:r>
          </a:p>
          <a:p>
            <a:pPr lvl="1"/>
            <a:r>
              <a:rPr lang="en-US" sz="1600" dirty="0"/>
              <a:t>When </a:t>
            </a:r>
            <a:r>
              <a:rPr lang="en-US" sz="1600" u="sng" dirty="0"/>
              <a:t>adults or the organisation’s reputation are valued above the safety of children</a:t>
            </a:r>
            <a:r>
              <a:rPr lang="en-US" sz="1600" dirty="0"/>
              <a:t>.</a:t>
            </a:r>
          </a:p>
          <a:p>
            <a:pPr lvl="1"/>
            <a:r>
              <a:rPr lang="en-US" sz="1500" dirty="0" err="1"/>
              <a:t>Normalised</a:t>
            </a:r>
            <a:r>
              <a:rPr lang="en-US" sz="1500" dirty="0"/>
              <a:t> cultures of </a:t>
            </a:r>
            <a:r>
              <a:rPr lang="en-US" sz="1500" u="sng" dirty="0"/>
              <a:t>bullying and harassment</a:t>
            </a:r>
            <a:r>
              <a:rPr lang="en-US" sz="1500" dirty="0"/>
              <a:t> create a heightened risk of abuse.</a:t>
            </a:r>
            <a:endParaRPr lang="en-US" sz="1500" u="sng" dirty="0">
              <a:cs typeface="Calibri"/>
            </a:endParaRPr>
          </a:p>
          <a:p>
            <a:pPr marL="457200" lvl="1" indent="0">
              <a:buNone/>
            </a:pPr>
            <a:endParaRPr lang="en-US" sz="1700" dirty="0"/>
          </a:p>
          <a:p>
            <a:r>
              <a:rPr lang="en-US" sz="2000" b="1" dirty="0"/>
              <a:t>Insight:</a:t>
            </a:r>
            <a:r>
              <a:rPr lang="en-US" sz="2000" dirty="0"/>
              <a:t> some children are more vulnerable than others to abuse. They might:</a:t>
            </a:r>
          </a:p>
          <a:p>
            <a:pPr lvl="1"/>
            <a:r>
              <a:rPr lang="en-US" sz="1600" dirty="0"/>
              <a:t>Have a disability or mental health issues;</a:t>
            </a:r>
            <a:endParaRPr lang="en-US" sz="1600" dirty="0">
              <a:cs typeface="Calibri"/>
            </a:endParaRPr>
          </a:p>
          <a:p>
            <a:pPr lvl="1"/>
            <a:r>
              <a:rPr lang="en-US" sz="1600" dirty="0"/>
              <a:t>Be socially isolated, experiencing poverty, divorce or trauma;</a:t>
            </a:r>
          </a:p>
          <a:p>
            <a:pPr lvl="1"/>
            <a:r>
              <a:rPr lang="en-US" sz="1600" dirty="0"/>
              <a:t>Have previously been a victim of abuse or maltreatment;</a:t>
            </a:r>
          </a:p>
          <a:p>
            <a:pPr lvl="1"/>
            <a:r>
              <a:rPr lang="en-US" sz="1600" dirty="0"/>
              <a:t>Have experienced racism, sexism or homophobia.</a:t>
            </a:r>
            <a:endParaRPr lang="en-US" sz="1600" dirty="0">
              <a:cs typeface="Calibri"/>
            </a:endParaRPr>
          </a:p>
          <a:p>
            <a:pPr marL="0" indent="0">
              <a:buNone/>
            </a:pPr>
            <a:endParaRPr lang="en-US" sz="2000" dirty="0"/>
          </a:p>
          <a:p>
            <a:r>
              <a:rPr lang="en-US" sz="2000" b="1" dirty="0"/>
              <a:t>Question</a:t>
            </a:r>
            <a:r>
              <a:rPr lang="en-US" sz="2000" dirty="0"/>
              <a:t>: Do any of the risk factors or indicators of vulnerability resonate with our club?</a:t>
            </a:r>
          </a:p>
          <a:p>
            <a:endParaRPr lang="en-US" sz="2000" dirty="0"/>
          </a:p>
          <a:p>
            <a:pPr marL="457200" lvl="1" indent="0">
              <a:buNone/>
            </a:pPr>
            <a:endParaRPr lang="en-US" sz="1600" dirty="0"/>
          </a:p>
          <a:p>
            <a:endParaRPr lang="en-US" sz="2000" dirty="0"/>
          </a:p>
        </p:txBody>
      </p:sp>
      <p:sp>
        <p:nvSpPr>
          <p:cNvPr id="5" name="TextBox 4">
            <a:extLst>
              <a:ext uri="{FF2B5EF4-FFF2-40B4-BE49-F238E27FC236}">
                <a16:creationId xmlns:a16="http://schemas.microsoft.com/office/drawing/2014/main" id="{C2AAB4C0-20B7-3C71-8574-AC00FCD3C6C7}"/>
              </a:ext>
            </a:extLst>
          </p:cNvPr>
          <p:cNvSpPr txBox="1"/>
          <p:nvPr/>
        </p:nvSpPr>
        <p:spPr>
          <a:xfrm>
            <a:off x="9974451" y="6176963"/>
            <a:ext cx="2758698" cy="369332"/>
          </a:xfrm>
          <a:prstGeom prst="rect">
            <a:avLst/>
          </a:prstGeom>
          <a:noFill/>
        </p:spPr>
        <p:txBody>
          <a:bodyPr wrap="square" rtlCol="0">
            <a:spAutoFit/>
          </a:bodyPr>
          <a:lstStyle/>
          <a:p>
            <a:r>
              <a:rPr lang="en-US" dirty="0">
                <a:solidFill>
                  <a:srgbClr val="FF0000"/>
                </a:solidFill>
                <a:cs typeface="Calibri"/>
              </a:rPr>
              <a:t>&lt;insert club logo&gt;</a:t>
            </a:r>
            <a:endParaRPr lang="en-US" dirty="0">
              <a:solidFill>
                <a:srgbClr val="FF0000"/>
              </a:solidFill>
            </a:endParaRPr>
          </a:p>
        </p:txBody>
      </p:sp>
    </p:spTree>
    <p:extLst>
      <p:ext uri="{BB962C8B-B14F-4D97-AF65-F5344CB8AC3E}">
        <p14:creationId xmlns:p14="http://schemas.microsoft.com/office/powerpoint/2010/main" val="133280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51CF-C952-9FE2-11A4-0A2D60788BB7}"/>
              </a:ext>
            </a:extLst>
          </p:cNvPr>
          <p:cNvSpPr>
            <a:spLocks noGrp="1"/>
          </p:cNvSpPr>
          <p:nvPr>
            <p:ph type="title"/>
          </p:nvPr>
        </p:nvSpPr>
        <p:spPr/>
        <p:txBody>
          <a:bodyPr/>
          <a:lstStyle/>
          <a:p>
            <a:r>
              <a:rPr lang="en-US" dirty="0"/>
              <a:t>Recognising Abuse</a:t>
            </a:r>
          </a:p>
        </p:txBody>
      </p:sp>
      <p:sp>
        <p:nvSpPr>
          <p:cNvPr id="3" name="Content Placeholder 2">
            <a:extLst>
              <a:ext uri="{FF2B5EF4-FFF2-40B4-BE49-F238E27FC236}">
                <a16:creationId xmlns:a16="http://schemas.microsoft.com/office/drawing/2014/main" id="{FC6431E9-5171-1860-F52B-827767FFF97D}"/>
              </a:ext>
            </a:extLst>
          </p:cNvPr>
          <p:cNvSpPr>
            <a:spLocks noGrp="1"/>
          </p:cNvSpPr>
          <p:nvPr>
            <p:ph idx="1"/>
          </p:nvPr>
        </p:nvSpPr>
        <p:spPr>
          <a:xfrm>
            <a:off x="838200" y="1492411"/>
            <a:ext cx="10515600" cy="1022190"/>
          </a:xfrm>
        </p:spPr>
        <p:txBody>
          <a:bodyPr vert="horz" lIns="91440" tIns="45720" rIns="91440" bIns="45720" rtlCol="0" anchor="t">
            <a:normAutofit/>
          </a:bodyPr>
          <a:lstStyle/>
          <a:p>
            <a:pPr marL="0" indent="0">
              <a:buNone/>
            </a:pPr>
            <a:r>
              <a:rPr lang="en-US" i="1" dirty="0"/>
              <a:t>All of us need to keep an eye for signs that a child or young person at our club has suffered any form of abuse </a:t>
            </a:r>
            <a:endParaRPr lang="en-US" i="1" dirty="0">
              <a:cs typeface="Calibri"/>
            </a:endParaRPr>
          </a:p>
          <a:p>
            <a:pPr marL="0" indent="0">
              <a:buNone/>
            </a:pPr>
            <a:endParaRPr lang="en-US" sz="2000" i="1" dirty="0">
              <a:cs typeface="Calibri"/>
            </a:endParaRPr>
          </a:p>
          <a:p>
            <a:pPr lvl="1"/>
            <a:endParaRPr lang="en-US" sz="1600" dirty="0">
              <a:cs typeface="Calibri"/>
            </a:endParaRPr>
          </a:p>
        </p:txBody>
      </p:sp>
      <p:sp>
        <p:nvSpPr>
          <p:cNvPr id="5" name="TextBox 4">
            <a:extLst>
              <a:ext uri="{FF2B5EF4-FFF2-40B4-BE49-F238E27FC236}">
                <a16:creationId xmlns:a16="http://schemas.microsoft.com/office/drawing/2014/main" id="{C2AAB4C0-20B7-3C71-8574-AC00FCD3C6C7}"/>
              </a:ext>
            </a:extLst>
          </p:cNvPr>
          <p:cNvSpPr txBox="1"/>
          <p:nvPr/>
        </p:nvSpPr>
        <p:spPr>
          <a:xfrm>
            <a:off x="9974451" y="6176963"/>
            <a:ext cx="2758698" cy="369332"/>
          </a:xfrm>
          <a:prstGeom prst="rect">
            <a:avLst/>
          </a:prstGeom>
          <a:noFill/>
        </p:spPr>
        <p:txBody>
          <a:bodyPr wrap="square" rtlCol="0">
            <a:spAutoFit/>
          </a:bodyPr>
          <a:lstStyle/>
          <a:p>
            <a:r>
              <a:rPr lang="en-US" dirty="0">
                <a:solidFill>
                  <a:srgbClr val="FF0000"/>
                </a:solidFill>
                <a:cs typeface="Calibri"/>
              </a:rPr>
              <a:t>&lt;insert club logo&gt;</a:t>
            </a:r>
            <a:endParaRPr lang="en-US" dirty="0">
              <a:solidFill>
                <a:srgbClr val="FF0000"/>
              </a:solidFill>
            </a:endParaRPr>
          </a:p>
        </p:txBody>
      </p:sp>
      <p:graphicFrame>
        <p:nvGraphicFramePr>
          <p:cNvPr id="4" name="Table 5">
            <a:extLst>
              <a:ext uri="{FF2B5EF4-FFF2-40B4-BE49-F238E27FC236}">
                <a16:creationId xmlns:a16="http://schemas.microsoft.com/office/drawing/2014/main" id="{7C7BB989-924D-CCF5-FCC1-A84E9CF43F1E}"/>
              </a:ext>
            </a:extLst>
          </p:cNvPr>
          <p:cNvGraphicFramePr>
            <a:graphicFrameLocks noGrp="1"/>
          </p:cNvGraphicFramePr>
          <p:nvPr>
            <p:extLst>
              <p:ext uri="{D42A27DB-BD31-4B8C-83A1-F6EECF244321}">
                <p14:modId xmlns:p14="http://schemas.microsoft.com/office/powerpoint/2010/main" val="2058393018"/>
              </p:ext>
            </p:extLst>
          </p:nvPr>
        </p:nvGraphicFramePr>
        <p:xfrm>
          <a:off x="905329" y="2514601"/>
          <a:ext cx="9544956" cy="3175000"/>
        </p:xfrm>
        <a:graphic>
          <a:graphicData uri="http://schemas.openxmlformats.org/drawingml/2006/table">
            <a:tbl>
              <a:tblPr firstRow="1" bandRow="1">
                <a:tableStyleId>{2D5ABB26-0587-4C30-8999-92F81FD0307C}</a:tableStyleId>
              </a:tblPr>
              <a:tblGrid>
                <a:gridCol w="3181652">
                  <a:extLst>
                    <a:ext uri="{9D8B030D-6E8A-4147-A177-3AD203B41FA5}">
                      <a16:colId xmlns:a16="http://schemas.microsoft.com/office/drawing/2014/main" val="2528494376"/>
                    </a:ext>
                  </a:extLst>
                </a:gridCol>
                <a:gridCol w="3181652">
                  <a:extLst>
                    <a:ext uri="{9D8B030D-6E8A-4147-A177-3AD203B41FA5}">
                      <a16:colId xmlns:a16="http://schemas.microsoft.com/office/drawing/2014/main" val="1330209457"/>
                    </a:ext>
                  </a:extLst>
                </a:gridCol>
                <a:gridCol w="3181652">
                  <a:extLst>
                    <a:ext uri="{9D8B030D-6E8A-4147-A177-3AD203B41FA5}">
                      <a16:colId xmlns:a16="http://schemas.microsoft.com/office/drawing/2014/main" val="359734095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Indicators of </a:t>
                      </a:r>
                      <a:r>
                        <a:rPr lang="en-US" sz="1800" b="1" dirty="0"/>
                        <a:t>grooming</a:t>
                      </a:r>
                      <a:endParaRPr lang="en-AU" dirty="0"/>
                    </a:p>
                  </a:txBody>
                  <a:tcPr/>
                </a:tc>
                <a:tc>
                  <a:txBody>
                    <a:bodyPr/>
                    <a:lstStyle/>
                    <a:p>
                      <a:r>
                        <a:rPr lang="en-US" dirty="0"/>
                        <a:t>Indicators of </a:t>
                      </a:r>
                      <a:r>
                        <a:rPr lang="en-US" b="1" dirty="0"/>
                        <a:t>sexual abuse</a:t>
                      </a:r>
                      <a:endParaRPr lang="en-AU" b="1" dirty="0"/>
                    </a:p>
                  </a:txBody>
                  <a:tcPr/>
                </a:tc>
                <a:tc>
                  <a:txBody>
                    <a:bodyPr/>
                    <a:lstStyle/>
                    <a:p>
                      <a:r>
                        <a:rPr lang="en-US" dirty="0"/>
                        <a:t>Indicators of </a:t>
                      </a:r>
                      <a:r>
                        <a:rPr lang="en-US" b="1" dirty="0"/>
                        <a:t>neglect</a:t>
                      </a:r>
                      <a:endParaRPr lang="en-AU" b="1" dirty="0"/>
                    </a:p>
                  </a:txBody>
                  <a:tcPr/>
                </a:tc>
                <a:extLst>
                  <a:ext uri="{0D108BD9-81ED-4DB2-BD59-A6C34878D82A}">
                    <a16:rowId xmlns:a16="http://schemas.microsoft.com/office/drawing/2014/main" val="216110213"/>
                  </a:ext>
                </a:extLst>
              </a:tr>
              <a:tr h="370840">
                <a:tc>
                  <a:txBody>
                    <a:bodyPr/>
                    <a:lstStyle/>
                    <a:p>
                      <a:pPr marL="285750" indent="-285750">
                        <a:buFont typeface="Arial" panose="020B0604020202020204" pitchFamily="34" charset="0"/>
                        <a:buChar char="•"/>
                      </a:pPr>
                      <a:r>
                        <a:rPr lang="en-US" sz="1600" dirty="0"/>
                        <a:t>Development of an unusually close relationship between an adult and child</a:t>
                      </a:r>
                    </a:p>
                    <a:p>
                      <a:pPr marL="285750" indent="-285750">
                        <a:buFont typeface="Arial" panose="020B0604020202020204" pitchFamily="34" charset="0"/>
                        <a:buChar char="•"/>
                      </a:pPr>
                      <a:r>
                        <a:rPr lang="en-US" sz="1600" dirty="0"/>
                        <a:t>Mood changes, including anxious, depressive or withdrawn </a:t>
                      </a:r>
                      <a:r>
                        <a:rPr lang="en-US" sz="1600" dirty="0" err="1"/>
                        <a:t>behaviours</a:t>
                      </a:r>
                      <a:endParaRPr lang="en-US" sz="1600" dirty="0"/>
                    </a:p>
                    <a:p>
                      <a:pPr marL="285750" indent="-285750">
                        <a:buFont typeface="Arial" panose="020B0604020202020204" pitchFamily="34" charset="0"/>
                        <a:buChar char="•"/>
                      </a:pPr>
                      <a:r>
                        <a:rPr lang="en-US" sz="1600" dirty="0"/>
                        <a:t>Being secretive about the use of online technology and social media</a:t>
                      </a:r>
                    </a:p>
                    <a:p>
                      <a:pPr lvl="1"/>
                      <a:endParaRPr lang="en-US" sz="1600" dirty="0"/>
                    </a:p>
                    <a:p>
                      <a:endParaRPr lang="en-AU" dirty="0"/>
                    </a:p>
                  </a:txBody>
                  <a:tcPr/>
                </a:tc>
                <a:tc>
                  <a:txBody>
                    <a:bodyPr/>
                    <a:lstStyle/>
                    <a:p>
                      <a:pPr marL="285750" indent="-285750">
                        <a:buFont typeface="Arial" panose="020B0604020202020204" pitchFamily="34" charset="0"/>
                        <a:buChar char="•"/>
                      </a:pPr>
                      <a:r>
                        <a:rPr lang="en-US" sz="1600" dirty="0"/>
                        <a:t>Direct or indirect disclosers of abuse</a:t>
                      </a:r>
                    </a:p>
                    <a:p>
                      <a:pPr marL="285750" indent="-285750">
                        <a:buFont typeface="Arial" panose="020B0604020202020204" pitchFamily="34" charset="0"/>
                        <a:buChar char="•"/>
                      </a:pPr>
                      <a:r>
                        <a:rPr lang="en-US" sz="1600" dirty="0"/>
                        <a:t>Fear of particular adults or places</a:t>
                      </a:r>
                    </a:p>
                    <a:p>
                      <a:pPr marL="285750" indent="-285750">
                        <a:buFont typeface="Arial" panose="020B0604020202020204" pitchFamily="34" charset="0"/>
                        <a:buChar char="•"/>
                      </a:pPr>
                      <a:r>
                        <a:rPr lang="en-US" sz="1600" dirty="0"/>
                        <a:t>Concerning or age-inappropriate sexual </a:t>
                      </a:r>
                      <a:r>
                        <a:rPr lang="en-US" sz="1600" dirty="0" err="1"/>
                        <a:t>behaviours</a:t>
                      </a:r>
                      <a:endParaRPr lang="en-US" sz="1600" dirty="0"/>
                    </a:p>
                    <a:p>
                      <a:endParaRPr lang="en-AU"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Being consistently hungry, tired, and listless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Little positive interaction with a parent, </a:t>
                      </a:r>
                      <a:r>
                        <a:rPr lang="en-US" sz="1600" b="0" i="0" kern="1200" dirty="0" err="1">
                          <a:solidFill>
                            <a:schemeClr val="tx1"/>
                          </a:solidFill>
                          <a:effectLst/>
                          <a:latin typeface="+mn-lt"/>
                          <a:ea typeface="+mn-ea"/>
                          <a:cs typeface="+mn-cs"/>
                        </a:rPr>
                        <a:t>carer</a:t>
                      </a:r>
                      <a:r>
                        <a:rPr lang="en-US" sz="1600" b="0" i="0" kern="1200" dirty="0">
                          <a:solidFill>
                            <a:schemeClr val="tx1"/>
                          </a:solidFill>
                          <a:effectLst/>
                          <a:latin typeface="+mn-lt"/>
                          <a:ea typeface="+mn-ea"/>
                          <a:cs typeface="+mn-cs"/>
                        </a:rPr>
                        <a:t>, or guardian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aggressive </a:t>
                      </a:r>
                      <a:r>
                        <a:rPr lang="en-US" sz="1600" b="0" i="0" kern="1200" dirty="0" err="1">
                          <a:solidFill>
                            <a:schemeClr val="tx1"/>
                          </a:solidFill>
                          <a:effectLst/>
                          <a:latin typeface="+mn-lt"/>
                          <a:ea typeface="+mn-ea"/>
                          <a:cs typeface="+mn-cs"/>
                        </a:rPr>
                        <a:t>behaviour</a:t>
                      </a:r>
                      <a:r>
                        <a:rPr lang="en-US" sz="1600" b="0" i="0" kern="1200" dirty="0">
                          <a:solidFill>
                            <a:schemeClr val="tx1"/>
                          </a:solidFill>
                          <a:effectLst/>
                          <a:latin typeface="+mn-lt"/>
                          <a:ea typeface="+mn-ea"/>
                          <a:cs typeface="+mn-cs"/>
                        </a:rPr>
                        <a:t> or irritability</a:t>
                      </a:r>
                    </a:p>
                    <a:p>
                      <a:endParaRPr lang="en-AU" dirty="0"/>
                    </a:p>
                  </a:txBody>
                  <a:tcPr/>
                </a:tc>
                <a:extLst>
                  <a:ext uri="{0D108BD9-81ED-4DB2-BD59-A6C34878D82A}">
                    <a16:rowId xmlns:a16="http://schemas.microsoft.com/office/drawing/2014/main" val="1024605246"/>
                  </a:ext>
                </a:extLst>
              </a:tr>
            </a:tbl>
          </a:graphicData>
        </a:graphic>
      </p:graphicFrame>
    </p:spTree>
    <p:extLst>
      <p:ext uri="{BB962C8B-B14F-4D97-AF65-F5344CB8AC3E}">
        <p14:creationId xmlns:p14="http://schemas.microsoft.com/office/powerpoint/2010/main" val="2600052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51CF-C952-9FE2-11A4-0A2D60788BB7}"/>
              </a:ext>
            </a:extLst>
          </p:cNvPr>
          <p:cNvSpPr>
            <a:spLocks noGrp="1"/>
          </p:cNvSpPr>
          <p:nvPr>
            <p:ph type="title"/>
          </p:nvPr>
        </p:nvSpPr>
        <p:spPr/>
        <p:txBody>
          <a:bodyPr/>
          <a:lstStyle/>
          <a:p>
            <a:r>
              <a:rPr lang="en-US" dirty="0"/>
              <a:t>Your Role</a:t>
            </a:r>
          </a:p>
        </p:txBody>
      </p:sp>
      <p:sp>
        <p:nvSpPr>
          <p:cNvPr id="3" name="Content Placeholder 2">
            <a:extLst>
              <a:ext uri="{FF2B5EF4-FFF2-40B4-BE49-F238E27FC236}">
                <a16:creationId xmlns:a16="http://schemas.microsoft.com/office/drawing/2014/main" id="{FC6431E9-5171-1860-F52B-827767FFF97D}"/>
              </a:ext>
            </a:extLst>
          </p:cNvPr>
          <p:cNvSpPr>
            <a:spLocks noGrp="1"/>
          </p:cNvSpPr>
          <p:nvPr>
            <p:ph idx="1"/>
          </p:nvPr>
        </p:nvSpPr>
        <p:spPr>
          <a:xfrm>
            <a:off x="838200" y="1492410"/>
            <a:ext cx="10515600" cy="909827"/>
          </a:xfrm>
        </p:spPr>
        <p:txBody>
          <a:bodyPr>
            <a:normAutofit/>
          </a:bodyPr>
          <a:lstStyle/>
          <a:p>
            <a:pPr marL="0" indent="0">
              <a:buNone/>
            </a:pPr>
            <a:r>
              <a:rPr lang="en-US" i="1" dirty="0"/>
              <a:t>We all have a role to play</a:t>
            </a:r>
            <a:endParaRPr lang="en-US" sz="2000" dirty="0"/>
          </a:p>
        </p:txBody>
      </p:sp>
      <p:sp>
        <p:nvSpPr>
          <p:cNvPr id="5" name="TextBox 4">
            <a:extLst>
              <a:ext uri="{FF2B5EF4-FFF2-40B4-BE49-F238E27FC236}">
                <a16:creationId xmlns:a16="http://schemas.microsoft.com/office/drawing/2014/main" id="{C2AAB4C0-20B7-3C71-8574-AC00FCD3C6C7}"/>
              </a:ext>
            </a:extLst>
          </p:cNvPr>
          <p:cNvSpPr txBox="1"/>
          <p:nvPr/>
        </p:nvSpPr>
        <p:spPr>
          <a:xfrm>
            <a:off x="9974451" y="6176963"/>
            <a:ext cx="2758698" cy="369332"/>
          </a:xfrm>
          <a:prstGeom prst="rect">
            <a:avLst/>
          </a:prstGeom>
          <a:noFill/>
        </p:spPr>
        <p:txBody>
          <a:bodyPr wrap="square" rtlCol="0">
            <a:spAutoFit/>
          </a:bodyPr>
          <a:lstStyle/>
          <a:p>
            <a:r>
              <a:rPr lang="en-US" dirty="0">
                <a:solidFill>
                  <a:srgbClr val="FF0000"/>
                </a:solidFill>
                <a:cs typeface="Calibri"/>
              </a:rPr>
              <a:t>&lt;insert club logo&gt;</a:t>
            </a:r>
            <a:endParaRPr lang="en-US" dirty="0">
              <a:solidFill>
                <a:srgbClr val="FF0000"/>
              </a:solidFill>
            </a:endParaRPr>
          </a:p>
        </p:txBody>
      </p:sp>
      <p:graphicFrame>
        <p:nvGraphicFramePr>
          <p:cNvPr id="4" name="Table 5">
            <a:extLst>
              <a:ext uri="{FF2B5EF4-FFF2-40B4-BE49-F238E27FC236}">
                <a16:creationId xmlns:a16="http://schemas.microsoft.com/office/drawing/2014/main" id="{3251544C-9BDC-F4BA-7450-C3F28603EFD3}"/>
              </a:ext>
            </a:extLst>
          </p:cNvPr>
          <p:cNvGraphicFramePr>
            <a:graphicFrameLocks noGrp="1"/>
          </p:cNvGraphicFramePr>
          <p:nvPr>
            <p:extLst>
              <p:ext uri="{D42A27DB-BD31-4B8C-83A1-F6EECF244321}">
                <p14:modId xmlns:p14="http://schemas.microsoft.com/office/powerpoint/2010/main" val="2789403346"/>
              </p:ext>
            </p:extLst>
          </p:nvPr>
        </p:nvGraphicFramePr>
        <p:xfrm>
          <a:off x="925116" y="2118291"/>
          <a:ext cx="10064427" cy="4572000"/>
        </p:xfrm>
        <a:graphic>
          <a:graphicData uri="http://schemas.openxmlformats.org/drawingml/2006/table">
            <a:tbl>
              <a:tblPr firstRow="1" bandRow="1">
                <a:tableStyleId>{2D5ABB26-0587-4C30-8999-92F81FD0307C}</a:tableStyleId>
              </a:tblPr>
              <a:tblGrid>
                <a:gridCol w="3354809">
                  <a:extLst>
                    <a:ext uri="{9D8B030D-6E8A-4147-A177-3AD203B41FA5}">
                      <a16:colId xmlns:a16="http://schemas.microsoft.com/office/drawing/2014/main" val="4293084847"/>
                    </a:ext>
                  </a:extLst>
                </a:gridCol>
                <a:gridCol w="3354809">
                  <a:extLst>
                    <a:ext uri="{9D8B030D-6E8A-4147-A177-3AD203B41FA5}">
                      <a16:colId xmlns:a16="http://schemas.microsoft.com/office/drawing/2014/main" val="3522772393"/>
                    </a:ext>
                  </a:extLst>
                </a:gridCol>
                <a:gridCol w="3354809">
                  <a:extLst>
                    <a:ext uri="{9D8B030D-6E8A-4147-A177-3AD203B41FA5}">
                      <a16:colId xmlns:a16="http://schemas.microsoft.com/office/drawing/2014/main" val="2462885048"/>
                    </a:ext>
                  </a:extLst>
                </a:gridCol>
              </a:tblGrid>
              <a:tr h="346652">
                <a:tc>
                  <a:txBody>
                    <a:bodyPr/>
                    <a:lstStyle/>
                    <a:p>
                      <a:r>
                        <a:rPr lang="en-US" dirty="0"/>
                        <a:t>All of us</a:t>
                      </a:r>
                      <a:endParaRPr lang="en-AU" dirty="0"/>
                    </a:p>
                  </a:txBody>
                  <a:tcPr/>
                </a:tc>
                <a:tc>
                  <a:txBody>
                    <a:bodyPr/>
                    <a:lstStyle/>
                    <a:p>
                      <a:r>
                        <a:rPr lang="en-US" b="1" dirty="0"/>
                        <a:t>Your responsibilities</a:t>
                      </a:r>
                      <a:endParaRPr lang="en-AU" b="1" dirty="0"/>
                    </a:p>
                  </a:txBody>
                  <a:tcPr>
                    <a:noFill/>
                  </a:tcPr>
                </a:tc>
                <a:tc>
                  <a:txBody>
                    <a:bodyPr/>
                    <a:lstStyle/>
                    <a:p>
                      <a:r>
                        <a:rPr lang="en-US" b="1" dirty="0"/>
                        <a:t>Empowering Children</a:t>
                      </a:r>
                      <a:endParaRPr lang="en-AU" b="1" dirty="0"/>
                    </a:p>
                  </a:txBody>
                  <a:tcPr>
                    <a:noFill/>
                  </a:tcPr>
                </a:tc>
                <a:extLst>
                  <a:ext uri="{0D108BD9-81ED-4DB2-BD59-A6C34878D82A}">
                    <a16:rowId xmlns:a16="http://schemas.microsoft.com/office/drawing/2014/main" val="3945474879"/>
                  </a:ext>
                </a:extLst>
              </a:tr>
              <a:tr h="3931886">
                <a:tc>
                  <a:txBody>
                    <a:bodyPr/>
                    <a:lstStyle/>
                    <a:p>
                      <a:pPr marL="171450" indent="-171450">
                        <a:buFont typeface="Arial" panose="020B0604020202020204" pitchFamily="34" charset="0"/>
                        <a:buChar char="•"/>
                      </a:pPr>
                      <a:r>
                        <a:rPr lang="en-US" sz="1200" dirty="0"/>
                        <a:t>Discuss child safety at committee meetings</a:t>
                      </a:r>
                    </a:p>
                    <a:p>
                      <a:pPr marL="171450" indent="-171450">
                        <a:buFont typeface="Arial" panose="020B0604020202020204" pitchFamily="34" charset="0"/>
                        <a:buChar char="•"/>
                      </a:pPr>
                      <a:r>
                        <a:rPr lang="en-US" sz="1200" dirty="0"/>
                        <a:t>Adhere to our Policy requirements to recruit and screen new members</a:t>
                      </a:r>
                    </a:p>
                    <a:p>
                      <a:pPr marL="171450" indent="-171450">
                        <a:buFont typeface="Arial" panose="020B0604020202020204" pitchFamily="34" charset="0"/>
                        <a:buChar char="•"/>
                      </a:pPr>
                      <a:r>
                        <a:rPr lang="en-US" sz="1200" dirty="0" err="1"/>
                        <a:t>Prioritise</a:t>
                      </a:r>
                      <a:r>
                        <a:rPr lang="en-US" sz="1200" dirty="0"/>
                        <a:t> the safety and well-being of Children and Young People involved in our sport</a:t>
                      </a:r>
                    </a:p>
                    <a:p>
                      <a:pPr marL="171450" indent="-171450">
                        <a:buFont typeface="Arial" panose="020B0604020202020204" pitchFamily="34" charset="0"/>
                        <a:buChar char="•"/>
                      </a:pPr>
                      <a:r>
                        <a:rPr lang="en-US" sz="1200" dirty="0"/>
                        <a:t>Report any suspicions or allegations of abuse/grooming and any </a:t>
                      </a:r>
                      <a:r>
                        <a:rPr lang="en-US" sz="1200" dirty="0" err="1"/>
                        <a:t>behaviour</a:t>
                      </a:r>
                      <a:r>
                        <a:rPr lang="en-US" sz="1200" dirty="0"/>
                        <a:t> which breaches our Code of </a:t>
                      </a:r>
                      <a:r>
                        <a:rPr lang="en-US" sz="1200" dirty="0" err="1"/>
                        <a:t>Behaviour</a:t>
                      </a:r>
                      <a:endParaRPr lang="en-US" sz="1200" dirty="0"/>
                    </a:p>
                  </a:txBody>
                  <a:tcPr/>
                </a:tc>
                <a:tc>
                  <a:txBody>
                    <a:bodyPr/>
                    <a:lstStyle/>
                    <a:p>
                      <a:r>
                        <a:rPr lang="en-US" sz="1200" b="1" dirty="0"/>
                        <a:t>Adhere to the Code of </a:t>
                      </a:r>
                      <a:r>
                        <a:rPr lang="en-US" sz="1200" b="1" dirty="0" err="1"/>
                        <a:t>Behaviour</a:t>
                      </a:r>
                      <a:r>
                        <a:rPr lang="en-US" sz="1200" b="1" dirty="0"/>
                        <a:t> by:</a:t>
                      </a:r>
                    </a:p>
                    <a:p>
                      <a:pPr marL="171450" indent="-171450">
                        <a:buFont typeface="Arial" panose="020B0604020202020204" pitchFamily="34" charset="0"/>
                        <a:buChar char="•"/>
                      </a:pPr>
                      <a:r>
                        <a:rPr lang="en-US" sz="1200" b="1" dirty="0"/>
                        <a:t>Never engaging in sexual misconduct and inappropriate physical contact;</a:t>
                      </a:r>
                    </a:p>
                    <a:p>
                      <a:pPr marL="171450" indent="-171450">
                        <a:buFont typeface="Arial" panose="020B0604020202020204" pitchFamily="34" charset="0"/>
                        <a:buChar char="•"/>
                      </a:pPr>
                      <a:r>
                        <a:rPr lang="en-US" sz="1200" b="1" dirty="0"/>
                        <a:t>Providing positive guidance and discipline;</a:t>
                      </a:r>
                    </a:p>
                    <a:p>
                      <a:pPr marL="171450" indent="-171450">
                        <a:buFont typeface="Arial" panose="020B0604020202020204" pitchFamily="34" charset="0"/>
                        <a:buChar char="•"/>
                      </a:pPr>
                      <a:r>
                        <a:rPr lang="en-US" sz="1200" b="1" dirty="0"/>
                        <a:t>Acting within the scope of your role;</a:t>
                      </a:r>
                    </a:p>
                    <a:p>
                      <a:pPr marL="171450" indent="-171450">
                        <a:buFont typeface="Arial" panose="020B0604020202020204" pitchFamily="34" charset="0"/>
                        <a:buChar char="•"/>
                      </a:pPr>
                      <a:r>
                        <a:rPr lang="en-US" sz="1200" b="1" dirty="0"/>
                        <a:t>Never using language that is harmful, discriminatory, racist, sexist, homophobic, </a:t>
                      </a:r>
                      <a:r>
                        <a:rPr lang="en-US" sz="1200" b="1" dirty="0" err="1"/>
                        <a:t>biphobic</a:t>
                      </a:r>
                      <a:r>
                        <a:rPr lang="en-US" sz="1200" b="1" dirty="0"/>
                        <a:t> or transphobic;</a:t>
                      </a:r>
                    </a:p>
                    <a:p>
                      <a:pPr marL="171450" indent="-171450">
                        <a:buFont typeface="Arial" panose="020B0604020202020204" pitchFamily="34" charset="0"/>
                        <a:buChar char="•"/>
                      </a:pPr>
                      <a:r>
                        <a:rPr lang="en-US" sz="1200" b="1" dirty="0"/>
                        <a:t>Avoiding one-to-one unsupervised situations, including avoiding transporting children without explicit parent/guardian and club consent;</a:t>
                      </a:r>
                    </a:p>
                    <a:p>
                      <a:pPr marL="171450" indent="-171450">
                        <a:buFont typeface="Arial" panose="020B0604020202020204" pitchFamily="34" charset="0"/>
                        <a:buChar char="•"/>
                      </a:pPr>
                      <a:r>
                        <a:rPr lang="en-US" sz="1200" b="1" dirty="0"/>
                        <a:t>Restricting communication with children and young people to issues directly related to the club and never communicating online with children without including you as the parent/guardian;</a:t>
                      </a:r>
                    </a:p>
                    <a:p>
                      <a:pPr marL="171450" indent="-171450">
                        <a:buFont typeface="Arial" panose="020B0604020202020204" pitchFamily="34" charset="0"/>
                        <a:buChar char="•"/>
                      </a:pPr>
                      <a:r>
                        <a:rPr lang="en-US" sz="1200" b="1" dirty="0"/>
                        <a:t>Never supplying children with alcohol or drugs;</a:t>
                      </a:r>
                    </a:p>
                    <a:p>
                      <a:pPr marL="171450" indent="-171450">
                        <a:buFont typeface="Arial" panose="020B0604020202020204" pitchFamily="34" charset="0"/>
                        <a:buChar char="•"/>
                      </a:pPr>
                      <a:r>
                        <a:rPr lang="en-US" sz="1200" b="1" dirty="0"/>
                        <a:t>Always obtaining parent/guardian consent for photographs, footage or livestreaming involving children;</a:t>
                      </a:r>
                    </a:p>
                    <a:p>
                      <a:endParaRPr lang="en-AU" b="1" dirty="0"/>
                    </a:p>
                  </a:txBody>
                  <a:tcPr>
                    <a:noFill/>
                  </a:tcPr>
                </a:tc>
                <a:tc>
                  <a:txBody>
                    <a:bodyPr/>
                    <a:lstStyle/>
                    <a:p>
                      <a:pPr marL="171450" indent="-171450">
                        <a:buFont typeface="Arial" panose="020B0604020202020204" pitchFamily="34" charset="0"/>
                        <a:buChar char="•"/>
                      </a:pPr>
                      <a:r>
                        <a:rPr lang="en-US" sz="1200" b="1" dirty="0"/>
                        <a:t>Treat all young people equally and don’t have favourites</a:t>
                      </a:r>
                    </a:p>
                    <a:p>
                      <a:pPr marL="171450" indent="-171450">
                        <a:buFont typeface="Arial" panose="020B0604020202020204" pitchFamily="34" charset="0"/>
                        <a:buChar char="•"/>
                      </a:pPr>
                      <a:r>
                        <a:rPr lang="en-US" sz="1200" b="1" dirty="0"/>
                        <a:t>Be transparent with the committee about your engagement and interactions with children and young people</a:t>
                      </a:r>
                    </a:p>
                    <a:p>
                      <a:pPr marL="171450" indent="-171450">
                        <a:buFont typeface="Arial" panose="020B0604020202020204" pitchFamily="34" charset="0"/>
                        <a:buChar char="•"/>
                      </a:pPr>
                      <a:r>
                        <a:rPr lang="en-US" sz="1200" b="1" dirty="0"/>
                        <a:t>Don’t ask children and young people to share things that are personal and private, except in the context of providing support or care</a:t>
                      </a:r>
                    </a:p>
                    <a:p>
                      <a:pPr marL="171450" indent="-171450">
                        <a:buFont typeface="Arial" panose="020B0604020202020204" pitchFamily="34" charset="0"/>
                        <a:buChar char="•"/>
                      </a:pPr>
                      <a:r>
                        <a:rPr lang="en-US" sz="1200" b="1" dirty="0"/>
                        <a:t>Don’t share private information that is not relevant to your role</a:t>
                      </a:r>
                    </a:p>
                    <a:p>
                      <a:pPr marL="171450" indent="-171450">
                        <a:buFont typeface="Arial" panose="020B0604020202020204" pitchFamily="34" charset="0"/>
                        <a:buChar char="•"/>
                      </a:pPr>
                      <a:r>
                        <a:rPr lang="en-US" sz="1200" b="1" dirty="0"/>
                        <a:t>Don’t interact with children and young people outside of the club (except with the knowledge and permission of our club and parent/guardians)</a:t>
                      </a:r>
                    </a:p>
                    <a:p>
                      <a:pPr marL="171450" indent="-171450">
                        <a:buFont typeface="Arial" panose="020B0604020202020204" pitchFamily="34" charset="0"/>
                        <a:buChar char="•"/>
                      </a:pPr>
                      <a:r>
                        <a:rPr lang="en-US" sz="1200" b="1" dirty="0"/>
                        <a:t>Have transparent relationships with children and young people, with clear goals and outcomes </a:t>
                      </a:r>
                    </a:p>
                    <a:p>
                      <a:endParaRPr lang="en-AU" b="1" dirty="0"/>
                    </a:p>
                  </a:txBody>
                  <a:tcPr>
                    <a:noFill/>
                  </a:tcPr>
                </a:tc>
                <a:extLst>
                  <a:ext uri="{0D108BD9-81ED-4DB2-BD59-A6C34878D82A}">
                    <a16:rowId xmlns:a16="http://schemas.microsoft.com/office/drawing/2014/main" val="3829378096"/>
                  </a:ext>
                </a:extLst>
              </a:tr>
            </a:tbl>
          </a:graphicData>
        </a:graphic>
      </p:graphicFrame>
    </p:spTree>
    <p:extLst>
      <p:ext uri="{BB962C8B-B14F-4D97-AF65-F5344CB8AC3E}">
        <p14:creationId xmlns:p14="http://schemas.microsoft.com/office/powerpoint/2010/main" val="40948615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FA7134C9BD2D42B05D7372381D190B" ma:contentTypeVersion="8" ma:contentTypeDescription="Create a new document." ma:contentTypeScope="" ma:versionID="fac1103add171bd2ef06480b23518f65">
  <xsd:schema xmlns:xsd="http://www.w3.org/2001/XMLSchema" xmlns:xs="http://www.w3.org/2001/XMLSchema" xmlns:p="http://schemas.microsoft.com/office/2006/metadata/properties" xmlns:ns2="3fd9077d-c5b4-4276-97b2-3024da94e37f" xmlns:ns3="fe14bd2b-3bf4-4b68-a89a-8b6f3206aab6" targetNamespace="http://schemas.microsoft.com/office/2006/metadata/properties" ma:root="true" ma:fieldsID="9f75b418a6fb42ec48f1cb2e8e1adf3b" ns2:_="" ns3:_="">
    <xsd:import namespace="3fd9077d-c5b4-4276-97b2-3024da94e37f"/>
    <xsd:import namespace="fe14bd2b-3bf4-4b68-a89a-8b6f3206aab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d9077d-c5b4-4276-97b2-3024da94e3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402cb079-3c43-4e02-92a7-5080f1a648be"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14bd2b-3bf4-4b68-a89a-8b6f3206aab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97c1ac2-29c0-4ffb-b775-5b47c6f04d2c}" ma:internalName="TaxCatchAll" ma:showField="CatchAllData" ma:web="fe14bd2b-3bf4-4b68-a89a-8b6f3206aa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fd9077d-c5b4-4276-97b2-3024da94e37f">
      <Terms xmlns="http://schemas.microsoft.com/office/infopath/2007/PartnerControls"/>
    </lcf76f155ced4ddcb4097134ff3c332f>
    <TaxCatchAll xmlns="fe14bd2b-3bf4-4b68-a89a-8b6f3206aab6" xsi:nil="true"/>
  </documentManagement>
</p:properties>
</file>

<file path=customXml/itemProps1.xml><?xml version="1.0" encoding="utf-8"?>
<ds:datastoreItem xmlns:ds="http://schemas.openxmlformats.org/officeDocument/2006/customXml" ds:itemID="{75FEC726-4193-4EDD-92C2-C62378E2E055}"/>
</file>

<file path=customXml/itemProps2.xml><?xml version="1.0" encoding="utf-8"?>
<ds:datastoreItem xmlns:ds="http://schemas.openxmlformats.org/officeDocument/2006/customXml" ds:itemID="{A0E984B3-0961-42E4-AB2E-4DAF1AC65AFB}">
  <ds:schemaRefs>
    <ds:schemaRef ds:uri="http://schemas.microsoft.com/sharepoint/v3/contenttype/forms"/>
  </ds:schemaRefs>
</ds:datastoreItem>
</file>

<file path=customXml/itemProps3.xml><?xml version="1.0" encoding="utf-8"?>
<ds:datastoreItem xmlns:ds="http://schemas.openxmlformats.org/officeDocument/2006/customXml" ds:itemID="{EE801F26-24FD-444F-BD60-A8DB0209D751}">
  <ds:schemaRefs>
    <ds:schemaRef ds:uri="41b7b239-4593-42cc-a9cd-59422dc57d94"/>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86</TotalTime>
  <Words>2507</Words>
  <Application>Microsoft Office PowerPoint</Application>
  <PresentationFormat>Widescreen</PresentationFormat>
  <Paragraphs>202</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Symbol</vt:lpstr>
      <vt:lpstr>office theme</vt:lpstr>
      <vt:lpstr>User Guide – PowerPoint Template</vt:lpstr>
      <vt:lpstr>Child Safety Discussion</vt:lpstr>
      <vt:lpstr>Why Are We Here?</vt:lpstr>
      <vt:lpstr>Everyone’s Responsibility</vt:lpstr>
      <vt:lpstr>About Child Abuse</vt:lpstr>
      <vt:lpstr>About Grooming</vt:lpstr>
      <vt:lpstr>Risk Factors</vt:lpstr>
      <vt:lpstr>Recognising Abuse</vt:lpstr>
      <vt:lpstr>Your Role</vt:lpstr>
      <vt:lpstr>Reporting or Responding to Concerns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Tom Dixon</cp:lastModifiedBy>
  <cp:revision>171</cp:revision>
  <dcterms:created xsi:type="dcterms:W3CDTF">2022-06-21T01:44:04Z</dcterms:created>
  <dcterms:modified xsi:type="dcterms:W3CDTF">2022-07-27T03:19:01Z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0x010100E6FA7134C9BD2D42B05D7372381D190B</vt:lpwstr>
  </property>
</Properties>
</file>